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58" r:id="rId4"/>
    <p:sldId id="278" r:id="rId5"/>
    <p:sldId id="303" r:id="rId6"/>
    <p:sldId id="304" r:id="rId7"/>
    <p:sldId id="305" r:id="rId8"/>
    <p:sldId id="262" r:id="rId9"/>
    <p:sldId id="263" r:id="rId10"/>
    <p:sldId id="306" r:id="rId11"/>
    <p:sldId id="307" r:id="rId12"/>
    <p:sldId id="308" r:id="rId13"/>
    <p:sldId id="266" r:id="rId14"/>
    <p:sldId id="286" r:id="rId15"/>
    <p:sldId id="310" r:id="rId16"/>
    <p:sldId id="311" r:id="rId17"/>
    <p:sldId id="312" r:id="rId18"/>
    <p:sldId id="309" r:id="rId19"/>
    <p:sldId id="313" r:id="rId20"/>
    <p:sldId id="315" r:id="rId21"/>
    <p:sldId id="314" r:id="rId22"/>
    <p:sldId id="316" r:id="rId23"/>
    <p:sldId id="317" r:id="rId24"/>
    <p:sldId id="319" r:id="rId25"/>
    <p:sldId id="318" r:id="rId26"/>
    <p:sldId id="271" r:id="rId27"/>
    <p:sldId id="292" r:id="rId28"/>
    <p:sldId id="288" r:id="rId29"/>
    <p:sldId id="290" r:id="rId30"/>
    <p:sldId id="320" r:id="rId31"/>
    <p:sldId id="321" r:id="rId32"/>
    <p:sldId id="274" r:id="rId33"/>
    <p:sldId id="302" r:id="rId34"/>
    <p:sldId id="279" r:id="rId35"/>
    <p:sldId id="276" r:id="rId36"/>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30080B3-5A45-4606-B572-7A2D3185E621}">
          <p14:sldIdLst>
            <p14:sldId id="256"/>
            <p14:sldId id="277"/>
            <p14:sldId id="258"/>
            <p14:sldId id="278"/>
            <p14:sldId id="303"/>
            <p14:sldId id="304"/>
            <p14:sldId id="305"/>
            <p14:sldId id="262"/>
            <p14:sldId id="263"/>
            <p14:sldId id="306"/>
            <p14:sldId id="307"/>
            <p14:sldId id="308"/>
            <p14:sldId id="266"/>
            <p14:sldId id="286"/>
            <p14:sldId id="310"/>
            <p14:sldId id="311"/>
            <p14:sldId id="312"/>
            <p14:sldId id="309"/>
            <p14:sldId id="313"/>
            <p14:sldId id="315"/>
            <p14:sldId id="314"/>
            <p14:sldId id="316"/>
            <p14:sldId id="317"/>
            <p14:sldId id="319"/>
            <p14:sldId id="318"/>
            <p14:sldId id="271"/>
            <p14:sldId id="292"/>
            <p14:sldId id="288"/>
            <p14:sldId id="290"/>
            <p14:sldId id="320"/>
            <p14:sldId id="321"/>
            <p14:sldId id="274"/>
            <p14:sldId id="302"/>
            <p14:sldId id="279"/>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86483" autoAdjust="0"/>
  </p:normalViewPr>
  <p:slideViewPr>
    <p:cSldViewPr snapToGrid="0" showGuides="1">
      <p:cViewPr varScale="1">
        <p:scale>
          <a:sx n="85" d="100"/>
          <a:sy n="85" d="100"/>
        </p:scale>
        <p:origin x="66"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grpSp>
        <p:nvGrpSpPr>
          <p:cNvPr id="2" name="组合 1"/>
          <p:cNvGrpSpPr/>
          <p:nvPr/>
        </p:nvGrpSpPr>
        <p:grpSpPr>
          <a:xfrm>
            <a:off x="-1" y="-3"/>
            <a:ext cx="12192000" cy="6858004"/>
            <a:chOff x="-1" y="-3"/>
            <a:chExt cx="12192000" cy="6858004"/>
          </a:xfrm>
        </p:grpSpPr>
        <p:sp>
          <p:nvSpPr>
            <p:cNvPr id="6" name="矩形 5"/>
            <p:cNvSpPr/>
            <p:nvPr/>
          </p:nvSpPr>
          <p:spPr>
            <a:xfrm>
              <a:off x="-1" y="0"/>
              <a:ext cx="12191999" cy="6858000"/>
            </a:xfrm>
            <a:prstGeom prst="rect">
              <a:avLst/>
            </a:prstGeom>
            <a:blipFill>
              <a:blip r:embed="rId2"/>
              <a:srcRect/>
              <a:stretch>
                <a:fillRect t="-793" b="-793"/>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lvl="0" algn="ctr"/>
              <a:endParaRPr lang="zh-CN" altLang="en-US"/>
            </a:p>
          </p:txBody>
        </p:sp>
        <p:sp>
          <p:nvSpPr>
            <p:cNvPr id="15" name="任意多边形: 形状 14"/>
            <p:cNvSpPr/>
            <p:nvPr/>
          </p:nvSpPr>
          <p:spPr>
            <a:xfrm flipH="1" flipV="1">
              <a:off x="8969829" y="3797709"/>
              <a:ext cx="3222170" cy="3060291"/>
            </a:xfrm>
            <a:custGeom>
              <a:avLst/>
              <a:gdLst>
                <a:gd name="connsiteX0" fmla="*/ 0 w 3599150"/>
                <a:gd name="connsiteY0" fmla="*/ 3418332 h 3418332"/>
                <a:gd name="connsiteX1" fmla="*/ 0 w 3599150"/>
                <a:gd name="connsiteY1" fmla="*/ 0 h 3418332"/>
                <a:gd name="connsiteX2" fmla="*/ 3599150 w 3599150"/>
                <a:gd name="connsiteY2" fmla="*/ 0 h 3418332"/>
              </a:gdLst>
              <a:ahLst/>
              <a:cxnLst>
                <a:cxn ang="0">
                  <a:pos x="connsiteX0" y="connsiteY0"/>
                </a:cxn>
                <a:cxn ang="0">
                  <a:pos x="connsiteX1" y="connsiteY1"/>
                </a:cxn>
                <a:cxn ang="0">
                  <a:pos x="connsiteX2" y="connsiteY2"/>
                </a:cxn>
              </a:cxnLst>
              <a:rect l="l" t="t" r="r" b="b"/>
              <a:pathLst>
                <a:path w="3599150" h="3418332">
                  <a:moveTo>
                    <a:pt x="0" y="3418332"/>
                  </a:moveTo>
                  <a:lnTo>
                    <a:pt x="0" y="0"/>
                  </a:lnTo>
                  <a:lnTo>
                    <a:pt x="3599150" y="0"/>
                  </a:lnTo>
                  <a:close/>
                </a:path>
              </a:pathLst>
            </a:custGeom>
            <a:gradFill>
              <a:gsLst>
                <a:gs pos="7000">
                  <a:schemeClr val="accent1">
                    <a:lumMod val="75000"/>
                    <a:alpha val="95000"/>
                  </a:schemeClr>
                </a:gs>
                <a:gs pos="70000">
                  <a:schemeClr val="accent1">
                    <a:alpha val="18000"/>
                  </a:schemeClr>
                </a:gs>
              </a:gsLst>
              <a:lin ang="36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sp>
          <p:nvSpPr>
            <p:cNvPr id="14" name="任意多边形: 形状 13"/>
            <p:cNvSpPr/>
            <p:nvPr/>
          </p:nvSpPr>
          <p:spPr>
            <a:xfrm>
              <a:off x="0" y="0"/>
              <a:ext cx="10164638" cy="6858000"/>
            </a:xfrm>
            <a:custGeom>
              <a:avLst/>
              <a:gdLst>
                <a:gd name="connsiteX0" fmla="*/ 0 w 10164638"/>
                <a:gd name="connsiteY0" fmla="*/ 0 h 6858000"/>
                <a:gd name="connsiteX1" fmla="*/ 10164638 w 10164638"/>
                <a:gd name="connsiteY1" fmla="*/ 0 h 6858000"/>
                <a:gd name="connsiteX2" fmla="*/ 2943873 w 10164638"/>
                <a:gd name="connsiteY2" fmla="*/ 6858000 h 6858000"/>
                <a:gd name="connsiteX3" fmla="*/ 0 w 101646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164638" h="6858000">
                  <a:moveTo>
                    <a:pt x="0" y="0"/>
                  </a:moveTo>
                  <a:lnTo>
                    <a:pt x="10164638" y="0"/>
                  </a:lnTo>
                  <a:lnTo>
                    <a:pt x="2943873" y="6858000"/>
                  </a:lnTo>
                  <a:lnTo>
                    <a:pt x="0" y="6858000"/>
                  </a:lnTo>
                  <a:close/>
                </a:path>
              </a:pathLst>
            </a:custGeom>
            <a:gradFill>
              <a:gsLst>
                <a:gs pos="7000">
                  <a:schemeClr val="accent1">
                    <a:lumMod val="75000"/>
                    <a:alpha val="95000"/>
                  </a:schemeClr>
                </a:gs>
                <a:gs pos="70000">
                  <a:schemeClr val="accent1">
                    <a:alpha val="18000"/>
                  </a:schemeClr>
                </a:gs>
              </a:gsLst>
              <a:lin ang="36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sp>
          <p:nvSpPr>
            <p:cNvPr id="13" name="任意多边形: 形状 12"/>
            <p:cNvSpPr/>
            <p:nvPr/>
          </p:nvSpPr>
          <p:spPr>
            <a:xfrm flipH="1" flipV="1">
              <a:off x="9891110" y="4672706"/>
              <a:ext cx="2300889" cy="2185294"/>
            </a:xfrm>
            <a:custGeom>
              <a:avLst/>
              <a:gdLst>
                <a:gd name="connsiteX0" fmla="*/ 0 w 3599150"/>
                <a:gd name="connsiteY0" fmla="*/ 3418332 h 3418332"/>
                <a:gd name="connsiteX1" fmla="*/ 0 w 3599150"/>
                <a:gd name="connsiteY1" fmla="*/ 0 h 3418332"/>
                <a:gd name="connsiteX2" fmla="*/ 3599150 w 3599150"/>
                <a:gd name="connsiteY2" fmla="*/ 0 h 3418332"/>
              </a:gdLst>
              <a:ahLst/>
              <a:cxnLst>
                <a:cxn ang="0">
                  <a:pos x="connsiteX0" y="connsiteY0"/>
                </a:cxn>
                <a:cxn ang="0">
                  <a:pos x="connsiteX1" y="connsiteY1"/>
                </a:cxn>
                <a:cxn ang="0">
                  <a:pos x="connsiteX2" y="connsiteY2"/>
                </a:cxn>
              </a:cxnLst>
              <a:rect l="l" t="t" r="r" b="b"/>
              <a:pathLst>
                <a:path w="3599150" h="3418332">
                  <a:moveTo>
                    <a:pt x="0" y="3418332"/>
                  </a:moveTo>
                  <a:lnTo>
                    <a:pt x="0" y="0"/>
                  </a:lnTo>
                  <a:lnTo>
                    <a:pt x="3599150" y="0"/>
                  </a:lnTo>
                  <a:close/>
                </a:path>
              </a:pathLst>
            </a:custGeom>
            <a:solidFill>
              <a:schemeClr val="accent1">
                <a:lumMod val="60000"/>
                <a:lumOff val="40000"/>
                <a:alpha val="3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sp>
          <p:nvSpPr>
            <p:cNvPr id="11" name="平行四边形 10"/>
            <p:cNvSpPr/>
            <p:nvPr/>
          </p:nvSpPr>
          <p:spPr>
            <a:xfrm>
              <a:off x="2869427" y="2141"/>
              <a:ext cx="7379473" cy="6855860"/>
            </a:xfrm>
            <a:prstGeom prst="parallelogram">
              <a:avLst>
                <a:gd name="adj" fmla="val 104862"/>
              </a:avLst>
            </a:prstGeom>
            <a:gradFill>
              <a:gsLst>
                <a:gs pos="2000">
                  <a:schemeClr val="accent2">
                    <a:lumMod val="60000"/>
                    <a:lumOff val="40000"/>
                    <a:alpha val="63000"/>
                  </a:schemeClr>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任意多边形: 形状 11"/>
            <p:cNvSpPr/>
            <p:nvPr/>
          </p:nvSpPr>
          <p:spPr>
            <a:xfrm rot="10800000" flipH="1">
              <a:off x="2" y="-3"/>
              <a:ext cx="840126" cy="800271"/>
            </a:xfrm>
            <a:custGeom>
              <a:avLst/>
              <a:gdLst>
                <a:gd name="connsiteX0" fmla="*/ 0 w 8941515"/>
                <a:gd name="connsiteY0" fmla="*/ 8517338 h 8517338"/>
                <a:gd name="connsiteX1" fmla="*/ 8941515 w 8941515"/>
                <a:gd name="connsiteY1" fmla="*/ 8517338 h 8517338"/>
                <a:gd name="connsiteX2" fmla="*/ 0 w 8941515"/>
                <a:gd name="connsiteY2" fmla="*/ 0 h 8517338"/>
              </a:gdLst>
              <a:ahLst/>
              <a:cxnLst>
                <a:cxn ang="0">
                  <a:pos x="connsiteX0" y="connsiteY0"/>
                </a:cxn>
                <a:cxn ang="0">
                  <a:pos x="connsiteX1" y="connsiteY1"/>
                </a:cxn>
                <a:cxn ang="0">
                  <a:pos x="connsiteX2" y="connsiteY2"/>
                </a:cxn>
              </a:cxnLst>
              <a:rect l="l" t="t" r="r" b="b"/>
              <a:pathLst>
                <a:path w="8941515" h="8517338">
                  <a:moveTo>
                    <a:pt x="0" y="8517338"/>
                  </a:moveTo>
                  <a:lnTo>
                    <a:pt x="8941515" y="8517338"/>
                  </a:lnTo>
                  <a:lnTo>
                    <a:pt x="0" y="0"/>
                  </a:lnTo>
                  <a:close/>
                </a:path>
              </a:pathLst>
            </a:custGeom>
            <a:solidFill>
              <a:schemeClr val="accent1">
                <a:lumMod val="60000"/>
                <a:lumOff val="4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 name="标题 4"/>
          <p:cNvSpPr>
            <a:spLocks noGrp="1"/>
          </p:cNvSpPr>
          <p:nvPr>
            <p:ph type="ctrTitle" hasCustomPrompt="1"/>
          </p:nvPr>
        </p:nvSpPr>
        <p:spPr>
          <a:xfrm>
            <a:off x="660400" y="1239961"/>
            <a:ext cx="6753654" cy="2066932"/>
          </a:xfrm>
          <a:prstGeom prst="rect">
            <a:avLst/>
          </a:prstGeom>
        </p:spPr>
        <p:txBody>
          <a:bodyPr wrap="square" anchor="b">
            <a:normAutofit/>
          </a:bodyPr>
          <a:lstStyle>
            <a:lvl1pPr algn="l">
              <a:lnSpc>
                <a:spcPct val="100000"/>
              </a:lnSpc>
              <a:defRPr sz="4800">
                <a:ln w="19050">
                  <a:noFill/>
                </a:ln>
                <a:solidFill>
                  <a:schemeClr val="tx1"/>
                </a:solidFill>
              </a:defRPr>
            </a:lvl1pPr>
          </a:lstStyle>
          <a:p>
            <a:pPr lvl="0"/>
            <a:r>
              <a:rPr lang="en-US"/>
              <a:t>Click to add title</a:t>
            </a:r>
          </a:p>
        </p:txBody>
      </p:sp>
      <p:sp>
        <p:nvSpPr>
          <p:cNvPr id="9" name="副标题 8"/>
          <p:cNvSpPr>
            <a:spLocks noGrp="1"/>
          </p:cNvSpPr>
          <p:nvPr>
            <p:ph type="subTitle" sz="quarter" idx="1" hasCustomPrompt="1"/>
          </p:nvPr>
        </p:nvSpPr>
        <p:spPr>
          <a:xfrm>
            <a:off x="660400" y="3551108"/>
            <a:ext cx="3652520" cy="599978"/>
          </a:xfrm>
          <a:prstGeom prst="roundRect">
            <a:avLst>
              <a:gd name="adj" fmla="val 12096"/>
            </a:avLst>
          </a:prstGeom>
          <a:gradFill flip="none" rotWithShape="1">
            <a:gsLst>
              <a:gs pos="0">
                <a:schemeClr val="accent1"/>
              </a:gs>
              <a:gs pos="73000">
                <a:schemeClr val="accent1">
                  <a:lumMod val="60000"/>
                  <a:lumOff val="40000"/>
                </a:schemeClr>
              </a:gs>
            </a:gsLst>
            <a:lin ang="0" scaled="1"/>
            <a:tileRect/>
          </a:gradFill>
          <a:ln w="12700">
            <a:noFill/>
          </a:ln>
        </p:spPr>
        <p:txBody>
          <a:bodyPr vert="horz" wrap="square" lIns="91440" tIns="45720" rIns="91440" bIns="45720" rtlCol="0" anchor="ctr" anchorCtr="0">
            <a:normAutofit/>
          </a:bodyPr>
          <a:lstStyle>
            <a:lvl1pPr marL="0" indent="0" algn="ctr">
              <a:lnSpc>
                <a:spcPct val="100000"/>
              </a:lnSpc>
              <a:buNone/>
              <a:defRPr lang="en-US" sz="1800" b="0" dirty="0">
                <a:solidFill>
                  <a:srgbClr val="FFFFFF"/>
                </a:solidFill>
                <a:latin typeface="+mj-lt"/>
              </a:defRPr>
            </a:lvl1pPr>
          </a:lstStyle>
          <a:p>
            <a:pPr lvl="0"/>
            <a:r>
              <a:rPr lang="en-US"/>
              <a:t>Click to add subtitle</a:t>
            </a:r>
          </a:p>
        </p:txBody>
      </p:sp>
      <p:sp>
        <p:nvSpPr>
          <p:cNvPr id="4" name="文本占位符 3"/>
          <p:cNvSpPr>
            <a:spLocks noGrp="1"/>
          </p:cNvSpPr>
          <p:nvPr>
            <p:ph type="body" sz="quarter" idx="13" hasCustomPrompt="1"/>
          </p:nvPr>
        </p:nvSpPr>
        <p:spPr>
          <a:xfrm>
            <a:off x="660400" y="5857101"/>
            <a:ext cx="3652520" cy="276999"/>
          </a:xfrm>
          <a:prstGeom prst="rect">
            <a:avLst/>
          </a:prstGeom>
        </p:spPr>
        <p:txBody>
          <a:bodyPr wrap="square" lIns="90000">
            <a:normAutofit/>
          </a:bodyPr>
          <a:lstStyle>
            <a:lvl1pPr marL="0" indent="0" algn="l">
              <a:lnSpc>
                <a:spcPct val="100000"/>
              </a:lnSpc>
              <a:buNone/>
              <a:defRPr sz="1200">
                <a:solidFill>
                  <a:schemeClr val="tx1"/>
                </a:solidFill>
              </a:defRPr>
            </a:lvl1pPr>
          </a:lstStyle>
          <a:p>
            <a:pPr lvl="0"/>
            <a:r>
              <a:rPr lang="en-US"/>
              <a:t>Presenter name</a:t>
            </a:r>
          </a:p>
        </p:txBody>
      </p:sp>
      <p:sp>
        <p:nvSpPr>
          <p:cNvPr id="7" name="文本占位符 6"/>
          <p:cNvSpPr>
            <a:spLocks noGrp="1"/>
          </p:cNvSpPr>
          <p:nvPr>
            <p:ph type="body" sz="quarter" idx="14" hasCustomPrompt="1"/>
          </p:nvPr>
        </p:nvSpPr>
        <p:spPr>
          <a:xfrm>
            <a:off x="660400" y="5559620"/>
            <a:ext cx="3652520" cy="276999"/>
          </a:xfrm>
          <a:prstGeom prst="rect">
            <a:avLst/>
          </a:prstGeom>
        </p:spPr>
        <p:txBody>
          <a:bodyPr wrap="none">
            <a:normAutofit/>
          </a:bodyPr>
          <a:lstStyle>
            <a:lvl1pPr marL="0" indent="0" algn="l">
              <a:lnSpc>
                <a:spcPct val="100000"/>
              </a:lnSpc>
              <a:buNone/>
              <a:defRPr sz="1200">
                <a:solidFill>
                  <a:schemeClr val="tx1"/>
                </a:solidFill>
              </a:defRPr>
            </a:lvl1pPr>
          </a:lstStyle>
          <a:p>
            <a:pPr lvl="0"/>
            <a:r>
              <a:rPr lang="en-US"/>
              <a:t>www.officeplus.cn</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grpSp>
        <p:nvGrpSpPr>
          <p:cNvPr id="8" name="组合 7"/>
          <p:cNvGrpSpPr/>
          <p:nvPr/>
        </p:nvGrpSpPr>
        <p:grpSpPr>
          <a:xfrm>
            <a:off x="0" y="0"/>
            <a:ext cx="12192000" cy="6847205"/>
            <a:chOff x="0" y="0"/>
            <a:chExt cx="12192000" cy="6847205"/>
          </a:xfrm>
        </p:grpSpPr>
        <p:grpSp>
          <p:nvGrpSpPr>
            <p:cNvPr id="7" name="组合 6"/>
            <p:cNvGrpSpPr/>
            <p:nvPr/>
          </p:nvGrpSpPr>
          <p:grpSpPr>
            <a:xfrm flipH="1">
              <a:off x="0" y="0"/>
              <a:ext cx="12192000" cy="6847205"/>
              <a:chOff x="-10633512" y="0"/>
              <a:chExt cx="22499120" cy="6847205"/>
            </a:xfrm>
          </p:grpSpPr>
        </p:grpSp>
      </p:grpSp>
      <p:sp>
        <p:nvSpPr>
          <p:cNvPr id="2" name="标题 1"/>
          <p:cNvSpPr>
            <a:spLocks noGrp="1"/>
          </p:cNvSpPr>
          <p:nvPr>
            <p:ph type="title" hasCustomPrompt="1"/>
          </p:nvPr>
        </p:nvSpPr>
        <p:spPr>
          <a:xfrm>
            <a:off x="1328414" y="1500189"/>
            <a:ext cx="2061861" cy="864515"/>
          </a:xfrm>
          <a:prstGeom prst="rect">
            <a:avLst/>
          </a:prstGeom>
          <a:noFill/>
        </p:spPr>
        <p:txBody>
          <a:bodyPr anchor="t" anchorCtr="0">
            <a:normAutofit/>
          </a:bodyPr>
          <a:lstStyle>
            <a:lvl1pPr algn="r">
              <a:defRPr sz="2800">
                <a:solidFill>
                  <a:schemeClr val="tx1"/>
                </a:solidFill>
              </a:defRPr>
            </a:lvl1pPr>
          </a:lstStyle>
          <a:p>
            <a:pPr lvl="0"/>
            <a:r>
              <a:rPr lang="en-US"/>
              <a:t>Agenda</a:t>
            </a:r>
          </a:p>
        </p:txBody>
      </p:sp>
      <p:sp>
        <p:nvSpPr>
          <p:cNvPr id="3" name="内容占位符 2"/>
          <p:cNvSpPr>
            <a:spLocks noGrp="1"/>
          </p:cNvSpPr>
          <p:nvPr>
            <p:ph sz="quarter" idx="1" hasCustomPrompt="1"/>
          </p:nvPr>
        </p:nvSpPr>
        <p:spPr>
          <a:xfrm>
            <a:off x="3638391" y="1500189"/>
            <a:ext cx="7880509" cy="4633912"/>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0">
              <a:schemeClr val="accent1">
                <a:lumMod val="75000"/>
              </a:schemeClr>
            </a:gs>
            <a:gs pos="73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任意多边形: 形状 2"/>
          <p:cNvSpPr/>
          <p:nvPr/>
        </p:nvSpPr>
        <p:spPr>
          <a:xfrm flipH="1">
            <a:off x="2023946" y="0"/>
            <a:ext cx="10164638" cy="6858000"/>
          </a:xfrm>
          <a:custGeom>
            <a:avLst/>
            <a:gdLst>
              <a:gd name="connsiteX0" fmla="*/ 0 w 10164638"/>
              <a:gd name="connsiteY0" fmla="*/ 0 h 6858000"/>
              <a:gd name="connsiteX1" fmla="*/ 10164638 w 10164638"/>
              <a:gd name="connsiteY1" fmla="*/ 0 h 6858000"/>
              <a:gd name="connsiteX2" fmla="*/ 2943873 w 10164638"/>
              <a:gd name="connsiteY2" fmla="*/ 6858000 h 6858000"/>
              <a:gd name="connsiteX3" fmla="*/ 0 w 101646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164638" h="6858000">
                <a:moveTo>
                  <a:pt x="0" y="0"/>
                </a:moveTo>
                <a:lnTo>
                  <a:pt x="10164638" y="0"/>
                </a:lnTo>
                <a:lnTo>
                  <a:pt x="2943873" y="6858000"/>
                </a:lnTo>
                <a:lnTo>
                  <a:pt x="0" y="6858000"/>
                </a:lnTo>
                <a:close/>
              </a:path>
            </a:pathLst>
          </a:custGeom>
          <a:blipFill>
            <a:blip r:embed="rId2"/>
            <a:srcRect/>
            <a:stretch>
              <a:fillRect l="-9035" r="-9035"/>
            </a:stretch>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grpSp>
        <p:nvGrpSpPr>
          <p:cNvPr id="9" name="组合 8"/>
          <p:cNvGrpSpPr/>
          <p:nvPr/>
        </p:nvGrpSpPr>
        <p:grpSpPr>
          <a:xfrm flipH="1">
            <a:off x="1937380" y="-3"/>
            <a:ext cx="10273670" cy="7066185"/>
            <a:chOff x="-22466" y="-3"/>
            <a:chExt cx="10273670" cy="7066185"/>
          </a:xfrm>
        </p:grpSpPr>
        <p:sp>
          <p:nvSpPr>
            <p:cNvPr id="14" name="平行四边形 13"/>
            <p:cNvSpPr/>
            <p:nvPr/>
          </p:nvSpPr>
          <p:spPr>
            <a:xfrm>
              <a:off x="2869428" y="0"/>
              <a:ext cx="7381776" cy="6858000"/>
            </a:xfrm>
            <a:prstGeom prst="parallelogram">
              <a:avLst>
                <a:gd name="adj" fmla="val 104862"/>
              </a:avLst>
            </a:prstGeom>
            <a:solidFill>
              <a:schemeClr val="accent1">
                <a:lumMod val="60000"/>
                <a:lumOff val="4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p>
          </p:txBody>
        </p:sp>
        <p:sp>
          <p:nvSpPr>
            <p:cNvPr id="15" name="任意多边形: 形状 14"/>
            <p:cNvSpPr/>
            <p:nvPr/>
          </p:nvSpPr>
          <p:spPr>
            <a:xfrm rot="10800000" flipH="1">
              <a:off x="2" y="-3"/>
              <a:ext cx="840126" cy="800271"/>
            </a:xfrm>
            <a:custGeom>
              <a:avLst/>
              <a:gdLst>
                <a:gd name="connsiteX0" fmla="*/ 0 w 8941515"/>
                <a:gd name="connsiteY0" fmla="*/ 8517338 h 8517338"/>
                <a:gd name="connsiteX1" fmla="*/ 8941515 w 8941515"/>
                <a:gd name="connsiteY1" fmla="*/ 8517338 h 8517338"/>
                <a:gd name="connsiteX2" fmla="*/ 0 w 8941515"/>
                <a:gd name="connsiteY2" fmla="*/ 0 h 8517338"/>
              </a:gdLst>
              <a:ahLst/>
              <a:cxnLst>
                <a:cxn ang="0">
                  <a:pos x="connsiteX0" y="connsiteY0"/>
                </a:cxn>
                <a:cxn ang="0">
                  <a:pos x="connsiteX1" y="connsiteY1"/>
                </a:cxn>
                <a:cxn ang="0">
                  <a:pos x="connsiteX2" y="connsiteY2"/>
                </a:cxn>
              </a:cxnLst>
              <a:rect l="l" t="t" r="r" b="b"/>
              <a:pathLst>
                <a:path w="8941515" h="8517338">
                  <a:moveTo>
                    <a:pt x="0" y="8517338"/>
                  </a:moveTo>
                  <a:lnTo>
                    <a:pt x="8941515" y="8517338"/>
                  </a:lnTo>
                  <a:lnTo>
                    <a:pt x="0" y="0"/>
                  </a:lnTo>
                  <a:close/>
                </a:path>
              </a:pathLst>
            </a:custGeom>
            <a:solidFill>
              <a:schemeClr val="accent1">
                <a:lumMod val="60000"/>
                <a:lumOff val="4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cxnSp>
          <p:nvCxnSpPr>
            <p:cNvPr id="16" name="直接连接符 15"/>
            <p:cNvCxnSpPr/>
            <p:nvPr/>
          </p:nvCxnSpPr>
          <p:spPr>
            <a:xfrm flipV="1">
              <a:off x="264319" y="6456398"/>
              <a:ext cx="575809" cy="609784"/>
            </a:xfrm>
            <a:prstGeom prst="line">
              <a:avLst/>
            </a:prstGeom>
            <a:solidFill>
              <a:schemeClr val="accent1">
                <a:lumMod val="60000"/>
                <a:lumOff val="4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flipV="1">
              <a:off x="-22466" y="5713632"/>
              <a:ext cx="1258513" cy="1287243"/>
            </a:xfrm>
            <a:prstGeom prst="line">
              <a:avLst/>
            </a:prstGeom>
            <a:solidFill>
              <a:schemeClr val="accent1">
                <a:lumMod val="60000"/>
                <a:lumOff val="4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cxnSp>
      </p:grpSp>
      <p:sp>
        <p:nvSpPr>
          <p:cNvPr id="5" name="标题 4"/>
          <p:cNvSpPr>
            <a:spLocks noGrp="1"/>
          </p:cNvSpPr>
          <p:nvPr>
            <p:ph type="title" hasCustomPrompt="1"/>
          </p:nvPr>
        </p:nvSpPr>
        <p:spPr>
          <a:xfrm>
            <a:off x="660400" y="3928128"/>
            <a:ext cx="6426200" cy="830997"/>
          </a:xfrm>
          <a:prstGeom prst="rect">
            <a:avLst/>
          </a:prstGeom>
        </p:spPr>
        <p:txBody>
          <a:bodyPr>
            <a:normAutofit/>
          </a:bodyPr>
          <a:lstStyle>
            <a:lvl1pPr algn="l">
              <a:lnSpc>
                <a:spcPct val="100000"/>
              </a:lnSpc>
              <a:defRPr sz="4600">
                <a:solidFill>
                  <a:schemeClr val="tx1"/>
                </a:solidFill>
              </a:defRPr>
            </a:lvl1pPr>
          </a:lstStyle>
          <a:p>
            <a:pPr lvl="0"/>
            <a:r>
              <a:rPr lang="en-US"/>
              <a:t>Click to add title</a:t>
            </a:r>
          </a:p>
        </p:txBody>
      </p:sp>
      <p:sp>
        <p:nvSpPr>
          <p:cNvPr id="25" name="文本占位符 24"/>
          <p:cNvSpPr>
            <a:spLocks noGrp="1"/>
          </p:cNvSpPr>
          <p:nvPr>
            <p:ph type="body" sz="quarter" idx="1" hasCustomPrompt="1"/>
          </p:nvPr>
        </p:nvSpPr>
        <p:spPr>
          <a:xfrm>
            <a:off x="660400" y="4770978"/>
            <a:ext cx="6426200" cy="830997"/>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p>
        </p:txBody>
      </p:sp>
      <p:sp>
        <p:nvSpPr>
          <p:cNvPr id="4" name="日期占位符 3"/>
          <p:cNvSpPr>
            <a:spLocks noGrp="1"/>
          </p:cNvSpPr>
          <p:nvPr>
            <p:ph type="dt" sz="half" idx="10"/>
          </p:nvPr>
        </p:nvSpPr>
        <p:spPr/>
        <p:txBody>
          <a:bodyPr/>
          <a:lstStyle>
            <a:lvl1pPr>
              <a:defRPr>
                <a:solidFill>
                  <a:schemeClr val="tx1"/>
                </a:solidFill>
              </a:defRPr>
            </a:lvl1pPr>
          </a:lstStyle>
          <a:p>
            <a:fld id="{2A27A813-B2FD-42E1-9222-83B574E99074}" type="datetime1">
              <a:rPr lang="en-US" altLang="zh-CN" smtClean="0"/>
              <a:pPr/>
              <a:t>2/17/2025</a:t>
            </a:fld>
            <a:endParaRPr lang="en-US"/>
          </a:p>
        </p:txBody>
      </p:sp>
      <p:sp>
        <p:nvSpPr>
          <p:cNvPr id="6" name="页脚占位符 5"/>
          <p:cNvSpPr>
            <a:spLocks noGrp="1"/>
          </p:cNvSpPr>
          <p:nvPr>
            <p:ph type="ftr" sz="quarter" idx="11"/>
          </p:nvPr>
        </p:nvSpPr>
        <p:spPr/>
        <p:txBody>
          <a:bodyPr/>
          <a:lstStyle>
            <a:lvl1pPr>
              <a:defRPr>
                <a:solidFill>
                  <a:schemeClr val="tx1"/>
                </a:solidFill>
              </a:defRPr>
            </a:lvl1pPr>
          </a:lstStyle>
          <a:p>
            <a:r>
              <a:rPr lang="af-ZA" altLang="zh-CN"/>
              <a:t>OfficePLUS</a:t>
            </a:r>
            <a:endParaRPr lang="af-ZA"/>
          </a:p>
        </p:txBody>
      </p:sp>
      <p:sp>
        <p:nvSpPr>
          <p:cNvPr id="8" name="灯片编号占位符 7"/>
          <p:cNvSpPr>
            <a:spLocks noGrp="1"/>
          </p:cNvSpPr>
          <p:nvPr>
            <p:ph type="sldNum" sz="quarter" idx="12"/>
          </p:nvPr>
        </p:nvSpPr>
        <p:spPr/>
        <p:txBody>
          <a:bodyPr/>
          <a:lstStyle>
            <a:lvl1pPr>
              <a:defRPr>
                <a:solidFill>
                  <a:schemeClr val="bg1"/>
                </a:solidFill>
              </a:defRPr>
            </a:lvl1pPr>
          </a:lstStyle>
          <a:p>
            <a:fld id="{7F65B630-C7FF-41C0-9923-C5E5E29EED81}" type="slidenum">
              <a:rPr lang="en-US" altLang="zh-CN" smtClean="0"/>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1"/>
      </p:bgRef>
    </p:bg>
    <p:spTree>
      <p:nvGrpSpPr>
        <p:cNvPr id="1" name=""/>
        <p:cNvGrpSpPr/>
        <p:nvPr/>
      </p:nvGrpSpPr>
      <p:grpSpPr>
        <a:xfrm>
          <a:off x="0" y="0"/>
          <a:ext cx="0" cy="0"/>
          <a:chOff x="0" y="0"/>
          <a:chExt cx="0" cy="0"/>
        </a:xfrm>
      </p:grpSpPr>
      <p:grpSp>
        <p:nvGrpSpPr>
          <p:cNvPr id="23" name="组合 22"/>
          <p:cNvGrpSpPr/>
          <p:nvPr/>
        </p:nvGrpSpPr>
        <p:grpSpPr>
          <a:xfrm>
            <a:off x="-1" y="-3"/>
            <a:ext cx="12192000" cy="6858004"/>
            <a:chOff x="-1" y="-3"/>
            <a:chExt cx="12192000" cy="6858004"/>
          </a:xfrm>
        </p:grpSpPr>
        <p:sp>
          <p:nvSpPr>
            <p:cNvPr id="24" name="矩形 23"/>
            <p:cNvSpPr/>
            <p:nvPr/>
          </p:nvSpPr>
          <p:spPr>
            <a:xfrm>
              <a:off x="-1" y="0"/>
              <a:ext cx="12191999" cy="6858000"/>
            </a:xfrm>
            <a:prstGeom prst="rect">
              <a:avLst/>
            </a:prstGeom>
            <a:blipFill>
              <a:blip r:embed="rId2"/>
              <a:srcRect/>
              <a:stretch>
                <a:fillRect t="-793" b="-793"/>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lvl="0" algn="ctr"/>
              <a:endParaRPr lang="zh-CN" altLang="en-US"/>
            </a:p>
          </p:txBody>
        </p:sp>
        <p:sp>
          <p:nvSpPr>
            <p:cNvPr id="25" name="任意多边形: 形状 24"/>
            <p:cNvSpPr/>
            <p:nvPr/>
          </p:nvSpPr>
          <p:spPr>
            <a:xfrm flipH="1" flipV="1">
              <a:off x="8969829" y="3797709"/>
              <a:ext cx="3222170" cy="3060291"/>
            </a:xfrm>
            <a:custGeom>
              <a:avLst/>
              <a:gdLst>
                <a:gd name="connsiteX0" fmla="*/ 0 w 3599150"/>
                <a:gd name="connsiteY0" fmla="*/ 3418332 h 3418332"/>
                <a:gd name="connsiteX1" fmla="*/ 0 w 3599150"/>
                <a:gd name="connsiteY1" fmla="*/ 0 h 3418332"/>
                <a:gd name="connsiteX2" fmla="*/ 3599150 w 3599150"/>
                <a:gd name="connsiteY2" fmla="*/ 0 h 3418332"/>
              </a:gdLst>
              <a:ahLst/>
              <a:cxnLst>
                <a:cxn ang="0">
                  <a:pos x="connsiteX0" y="connsiteY0"/>
                </a:cxn>
                <a:cxn ang="0">
                  <a:pos x="connsiteX1" y="connsiteY1"/>
                </a:cxn>
                <a:cxn ang="0">
                  <a:pos x="connsiteX2" y="connsiteY2"/>
                </a:cxn>
              </a:cxnLst>
              <a:rect l="l" t="t" r="r" b="b"/>
              <a:pathLst>
                <a:path w="3599150" h="3418332">
                  <a:moveTo>
                    <a:pt x="0" y="3418332"/>
                  </a:moveTo>
                  <a:lnTo>
                    <a:pt x="0" y="0"/>
                  </a:lnTo>
                  <a:lnTo>
                    <a:pt x="3599150" y="0"/>
                  </a:lnTo>
                  <a:close/>
                </a:path>
              </a:pathLst>
            </a:custGeom>
            <a:gradFill>
              <a:gsLst>
                <a:gs pos="7000">
                  <a:schemeClr val="accent1">
                    <a:lumMod val="75000"/>
                    <a:alpha val="95000"/>
                  </a:schemeClr>
                </a:gs>
                <a:gs pos="70000">
                  <a:schemeClr val="accent1">
                    <a:alpha val="18000"/>
                  </a:schemeClr>
                </a:gs>
              </a:gsLst>
              <a:lin ang="36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sp>
          <p:nvSpPr>
            <p:cNvPr id="26" name="任意多边形: 形状 25"/>
            <p:cNvSpPr/>
            <p:nvPr/>
          </p:nvSpPr>
          <p:spPr>
            <a:xfrm>
              <a:off x="0" y="0"/>
              <a:ext cx="10164638" cy="6858000"/>
            </a:xfrm>
            <a:custGeom>
              <a:avLst/>
              <a:gdLst>
                <a:gd name="connsiteX0" fmla="*/ 0 w 10164638"/>
                <a:gd name="connsiteY0" fmla="*/ 0 h 6858000"/>
                <a:gd name="connsiteX1" fmla="*/ 10164638 w 10164638"/>
                <a:gd name="connsiteY1" fmla="*/ 0 h 6858000"/>
                <a:gd name="connsiteX2" fmla="*/ 2943873 w 10164638"/>
                <a:gd name="connsiteY2" fmla="*/ 6858000 h 6858000"/>
                <a:gd name="connsiteX3" fmla="*/ 0 w 101646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164638" h="6858000">
                  <a:moveTo>
                    <a:pt x="0" y="0"/>
                  </a:moveTo>
                  <a:lnTo>
                    <a:pt x="10164638" y="0"/>
                  </a:lnTo>
                  <a:lnTo>
                    <a:pt x="2943873" y="6858000"/>
                  </a:lnTo>
                  <a:lnTo>
                    <a:pt x="0" y="6858000"/>
                  </a:lnTo>
                  <a:close/>
                </a:path>
              </a:pathLst>
            </a:custGeom>
            <a:gradFill>
              <a:gsLst>
                <a:gs pos="10000">
                  <a:schemeClr val="accent1">
                    <a:lumMod val="75000"/>
                    <a:alpha val="95000"/>
                  </a:schemeClr>
                </a:gs>
                <a:gs pos="100000">
                  <a:schemeClr val="accent1">
                    <a:alpha val="18000"/>
                  </a:schemeClr>
                </a:gs>
              </a:gsLst>
              <a:lin ang="36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sp>
          <p:nvSpPr>
            <p:cNvPr id="27" name="任意多边形: 形状 26"/>
            <p:cNvSpPr/>
            <p:nvPr/>
          </p:nvSpPr>
          <p:spPr>
            <a:xfrm flipH="1" flipV="1">
              <a:off x="9891110" y="4672706"/>
              <a:ext cx="2300889" cy="2185294"/>
            </a:xfrm>
            <a:custGeom>
              <a:avLst/>
              <a:gdLst>
                <a:gd name="connsiteX0" fmla="*/ 0 w 3599150"/>
                <a:gd name="connsiteY0" fmla="*/ 3418332 h 3418332"/>
                <a:gd name="connsiteX1" fmla="*/ 0 w 3599150"/>
                <a:gd name="connsiteY1" fmla="*/ 0 h 3418332"/>
                <a:gd name="connsiteX2" fmla="*/ 3599150 w 3599150"/>
                <a:gd name="connsiteY2" fmla="*/ 0 h 3418332"/>
              </a:gdLst>
              <a:ahLst/>
              <a:cxnLst>
                <a:cxn ang="0">
                  <a:pos x="connsiteX0" y="connsiteY0"/>
                </a:cxn>
                <a:cxn ang="0">
                  <a:pos x="connsiteX1" y="connsiteY1"/>
                </a:cxn>
                <a:cxn ang="0">
                  <a:pos x="connsiteX2" y="connsiteY2"/>
                </a:cxn>
              </a:cxnLst>
              <a:rect l="l" t="t" r="r" b="b"/>
              <a:pathLst>
                <a:path w="3599150" h="3418332">
                  <a:moveTo>
                    <a:pt x="0" y="3418332"/>
                  </a:moveTo>
                  <a:lnTo>
                    <a:pt x="0" y="0"/>
                  </a:lnTo>
                  <a:lnTo>
                    <a:pt x="3599150" y="0"/>
                  </a:lnTo>
                  <a:close/>
                </a:path>
              </a:pathLst>
            </a:custGeom>
            <a:solidFill>
              <a:schemeClr val="accent1">
                <a:lumMod val="60000"/>
                <a:lumOff val="40000"/>
                <a:alpha val="3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sp>
          <p:nvSpPr>
            <p:cNvPr id="28" name="平行四边形 27"/>
            <p:cNvSpPr/>
            <p:nvPr/>
          </p:nvSpPr>
          <p:spPr>
            <a:xfrm>
              <a:off x="2869427" y="2141"/>
              <a:ext cx="7379473" cy="6855860"/>
            </a:xfrm>
            <a:prstGeom prst="parallelogram">
              <a:avLst>
                <a:gd name="adj" fmla="val 104862"/>
              </a:avLst>
            </a:prstGeom>
            <a:gradFill>
              <a:gsLst>
                <a:gs pos="2000">
                  <a:schemeClr val="accent2">
                    <a:lumMod val="60000"/>
                    <a:lumOff val="40000"/>
                    <a:alpha val="63000"/>
                  </a:schemeClr>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9" name="任意多边形: 形状 28"/>
            <p:cNvSpPr/>
            <p:nvPr/>
          </p:nvSpPr>
          <p:spPr>
            <a:xfrm rot="10800000" flipH="1">
              <a:off x="2" y="-3"/>
              <a:ext cx="840126" cy="800271"/>
            </a:xfrm>
            <a:custGeom>
              <a:avLst/>
              <a:gdLst>
                <a:gd name="connsiteX0" fmla="*/ 0 w 8941515"/>
                <a:gd name="connsiteY0" fmla="*/ 8517338 h 8517338"/>
                <a:gd name="connsiteX1" fmla="*/ 8941515 w 8941515"/>
                <a:gd name="connsiteY1" fmla="*/ 8517338 h 8517338"/>
                <a:gd name="connsiteX2" fmla="*/ 0 w 8941515"/>
                <a:gd name="connsiteY2" fmla="*/ 0 h 8517338"/>
              </a:gdLst>
              <a:ahLst/>
              <a:cxnLst>
                <a:cxn ang="0">
                  <a:pos x="connsiteX0" y="connsiteY0"/>
                </a:cxn>
                <a:cxn ang="0">
                  <a:pos x="connsiteX1" y="connsiteY1"/>
                </a:cxn>
                <a:cxn ang="0">
                  <a:pos x="connsiteX2" y="connsiteY2"/>
                </a:cxn>
              </a:cxnLst>
              <a:rect l="l" t="t" r="r" b="b"/>
              <a:pathLst>
                <a:path w="8941515" h="8517338">
                  <a:moveTo>
                    <a:pt x="0" y="8517338"/>
                  </a:moveTo>
                  <a:lnTo>
                    <a:pt x="8941515" y="8517338"/>
                  </a:lnTo>
                  <a:lnTo>
                    <a:pt x="0" y="0"/>
                  </a:lnTo>
                  <a:close/>
                </a:path>
              </a:pathLst>
            </a:custGeom>
            <a:solidFill>
              <a:schemeClr val="accent1">
                <a:lumMod val="60000"/>
                <a:lumOff val="4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 name="标题 4"/>
          <p:cNvSpPr>
            <a:spLocks noGrp="1"/>
          </p:cNvSpPr>
          <p:nvPr>
            <p:ph type="title" hasCustomPrompt="1"/>
          </p:nvPr>
        </p:nvSpPr>
        <p:spPr>
          <a:xfrm>
            <a:off x="660400" y="1149239"/>
            <a:ext cx="6117772" cy="2648470"/>
          </a:xfrm>
          <a:prstGeom prst="rect">
            <a:avLst/>
          </a:prstGeom>
        </p:spPr>
        <p:txBody>
          <a:bodyPr wrap="square" anchor="b">
            <a:normAutofit/>
          </a:bodyPr>
          <a:lstStyle>
            <a:lvl1pPr algn="l">
              <a:lnSpc>
                <a:spcPct val="100000"/>
              </a:lnSpc>
              <a:defRPr sz="4800">
                <a:ln w="19050">
                  <a:noFill/>
                </a:ln>
                <a:solidFill>
                  <a:schemeClr val="tx1"/>
                </a:solidFill>
              </a:defRPr>
            </a:lvl1pPr>
          </a:lstStyle>
          <a:p>
            <a:pPr lvl="0"/>
            <a:r>
              <a:rPr lang="en-US"/>
              <a:t>Click to add title</a:t>
            </a:r>
          </a:p>
        </p:txBody>
      </p:sp>
      <p:sp>
        <p:nvSpPr>
          <p:cNvPr id="4" name="文本占位符 3"/>
          <p:cNvSpPr>
            <a:spLocks noGrp="1"/>
          </p:cNvSpPr>
          <p:nvPr>
            <p:ph type="body" sz="quarter" idx="13" hasCustomPrompt="1"/>
          </p:nvPr>
        </p:nvSpPr>
        <p:spPr>
          <a:xfrm>
            <a:off x="660400" y="5857101"/>
            <a:ext cx="3652520" cy="276999"/>
          </a:xfrm>
          <a:prstGeom prst="rect">
            <a:avLst/>
          </a:prstGeom>
        </p:spPr>
        <p:txBody>
          <a:bodyPr wrap="square" lIns="90000">
            <a:normAutofit/>
          </a:bodyPr>
          <a:lstStyle>
            <a:lvl1pPr marL="0" indent="0" algn="l">
              <a:lnSpc>
                <a:spcPct val="100000"/>
              </a:lnSpc>
              <a:buNone/>
              <a:defRPr sz="1200">
                <a:solidFill>
                  <a:schemeClr val="tx1"/>
                </a:solidFill>
              </a:defRPr>
            </a:lvl1pPr>
          </a:lstStyle>
          <a:p>
            <a:pPr lvl="0"/>
            <a:r>
              <a:rPr lang="en-US"/>
              <a:t>Presenter name</a:t>
            </a:r>
          </a:p>
        </p:txBody>
      </p:sp>
      <p:sp>
        <p:nvSpPr>
          <p:cNvPr id="7" name="文本占位符 6"/>
          <p:cNvSpPr>
            <a:spLocks noGrp="1"/>
          </p:cNvSpPr>
          <p:nvPr>
            <p:ph type="body" sz="quarter" idx="14" hasCustomPrompt="1"/>
          </p:nvPr>
        </p:nvSpPr>
        <p:spPr>
          <a:xfrm>
            <a:off x="660400" y="5559620"/>
            <a:ext cx="3652520" cy="276999"/>
          </a:xfrm>
          <a:prstGeom prst="rect">
            <a:avLst/>
          </a:prstGeom>
        </p:spPr>
        <p:txBody>
          <a:bodyPr wrap="none">
            <a:normAutofit/>
          </a:bodyPr>
          <a:lstStyle>
            <a:lvl1pPr marL="0" indent="0" algn="l">
              <a:lnSpc>
                <a:spcPct val="100000"/>
              </a:lnSpc>
              <a:buNone/>
              <a:defRPr sz="1200">
                <a:solidFill>
                  <a:schemeClr val="tx1"/>
                </a:solidFill>
              </a:defRPr>
            </a:lvl1pPr>
          </a:lstStyle>
          <a:p>
            <a:pPr lvl="0"/>
            <a:r>
              <a:rPr lang="en-US"/>
              <a:t>www.officeplus.cn</a:t>
            </a: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75000"/>
              </a:schemeClr>
            </a:gs>
            <a:gs pos="100000">
              <a:schemeClr val="accent1"/>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slideLayout" Target="../slideLayouts/slideLayout2.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s/_rels/slide11.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slideLayout" Target="../slideLayouts/slideLayout2.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s>
</file>

<file path=ppt/slides/_rels/slide12.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2.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tags" Target="../tags/tag10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0" Type="http://schemas.openxmlformats.org/officeDocument/2006/relationships/tags" Target="../tags/tag100.xml"/><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5.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8.jpe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15.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tags" Target="../tags/tag137.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image" Target="../media/image9.jpe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19" Type="http://schemas.openxmlformats.org/officeDocument/2006/relationships/slideLayout" Target="../slideLayouts/slideLayout5.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16.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tags" Target="../tags/tag155.xml"/><Relationship Id="rId3" Type="http://schemas.openxmlformats.org/officeDocument/2006/relationships/tags" Target="../tags/tag140.xml"/><Relationship Id="rId21" Type="http://schemas.openxmlformats.org/officeDocument/2006/relationships/image" Target="../media/image10.jpeg"/><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slideLayout" Target="../slideLayouts/slideLayout5.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tags" Target="../tags/tag152.xml"/><Relationship Id="rId10" Type="http://schemas.openxmlformats.org/officeDocument/2006/relationships/tags" Target="../tags/tag147.xml"/><Relationship Id="rId19" Type="http://schemas.openxmlformats.org/officeDocument/2006/relationships/tags" Target="../tags/tag156.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s>
</file>

<file path=ppt/slides/_rels/slide17.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tags" Target="../tags/tag174.xml"/><Relationship Id="rId3" Type="http://schemas.openxmlformats.org/officeDocument/2006/relationships/tags" Target="../tags/tag159.xml"/><Relationship Id="rId21" Type="http://schemas.openxmlformats.org/officeDocument/2006/relationships/slideLayout" Target="../slideLayouts/slideLayout5.xml"/><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tags" Target="../tags/tag173.xml"/><Relationship Id="rId2" Type="http://schemas.openxmlformats.org/officeDocument/2006/relationships/tags" Target="../tags/tag158.xml"/><Relationship Id="rId16" Type="http://schemas.openxmlformats.org/officeDocument/2006/relationships/tags" Target="../tags/tag172.xml"/><Relationship Id="rId20" Type="http://schemas.openxmlformats.org/officeDocument/2006/relationships/tags" Target="../tags/tag176.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5" Type="http://schemas.openxmlformats.org/officeDocument/2006/relationships/tags" Target="../tags/tag171.xml"/><Relationship Id="rId10" Type="http://schemas.openxmlformats.org/officeDocument/2006/relationships/tags" Target="../tags/tag166.xml"/><Relationship Id="rId19" Type="http://schemas.openxmlformats.org/officeDocument/2006/relationships/tags" Target="../tags/tag175.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slideLayout" Target="../slideLayouts/slideLayout5.xml"/><Relationship Id="rId3" Type="http://schemas.openxmlformats.org/officeDocument/2006/relationships/tags" Target="../tags/tag179.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 Type="http://schemas.openxmlformats.org/officeDocument/2006/relationships/tags" Target="../tags/tag178.xml"/><Relationship Id="rId16" Type="http://schemas.openxmlformats.org/officeDocument/2006/relationships/tags" Target="../tags/tag192.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5" Type="http://schemas.openxmlformats.org/officeDocument/2006/relationships/tags" Target="../tags/tag181.xml"/><Relationship Id="rId15" Type="http://schemas.openxmlformats.org/officeDocument/2006/relationships/tags" Target="../tags/tag191.xml"/><Relationship Id="rId10" Type="http://schemas.openxmlformats.org/officeDocument/2006/relationships/tags" Target="../tags/tag186.xml"/><Relationship Id="rId19" Type="http://schemas.openxmlformats.org/officeDocument/2006/relationships/image" Target="../media/image12.jpeg"/><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tags" Target="../tags/tag206.xml"/><Relationship Id="rId18" Type="http://schemas.openxmlformats.org/officeDocument/2006/relationships/tags" Target="../tags/tag211.xml"/><Relationship Id="rId3" Type="http://schemas.openxmlformats.org/officeDocument/2006/relationships/tags" Target="../tags/tag196.xml"/><Relationship Id="rId21" Type="http://schemas.openxmlformats.org/officeDocument/2006/relationships/tags" Target="../tags/tag214.xml"/><Relationship Id="rId7" Type="http://schemas.openxmlformats.org/officeDocument/2006/relationships/tags" Target="../tags/tag200.xml"/><Relationship Id="rId12" Type="http://schemas.openxmlformats.org/officeDocument/2006/relationships/tags" Target="../tags/tag205.xml"/><Relationship Id="rId17" Type="http://schemas.openxmlformats.org/officeDocument/2006/relationships/tags" Target="../tags/tag210.xml"/><Relationship Id="rId2" Type="http://schemas.openxmlformats.org/officeDocument/2006/relationships/tags" Target="../tags/tag195.xml"/><Relationship Id="rId16" Type="http://schemas.openxmlformats.org/officeDocument/2006/relationships/tags" Target="../tags/tag209.xml"/><Relationship Id="rId20" Type="http://schemas.openxmlformats.org/officeDocument/2006/relationships/tags" Target="../tags/tag213.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image" Target="../media/image13.jpe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slideLayout" Target="../slideLayouts/slideLayout2.xml"/><Relationship Id="rId10" Type="http://schemas.openxmlformats.org/officeDocument/2006/relationships/tags" Target="../tags/tag203.xml"/><Relationship Id="rId19" Type="http://schemas.openxmlformats.org/officeDocument/2006/relationships/tags" Target="../tags/tag212.xml"/><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s>
</file>

<file path=ppt/slides/_rels/slide21.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tags" Target="../tags/tag228.xml"/><Relationship Id="rId18" Type="http://schemas.openxmlformats.org/officeDocument/2006/relationships/slideLayout" Target="../slideLayouts/slideLayout5.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17" Type="http://schemas.openxmlformats.org/officeDocument/2006/relationships/tags" Target="../tags/tag232.xml"/><Relationship Id="rId2" Type="http://schemas.openxmlformats.org/officeDocument/2006/relationships/tags" Target="../tags/tag217.xml"/><Relationship Id="rId16" Type="http://schemas.openxmlformats.org/officeDocument/2006/relationships/tags" Target="../tags/tag231.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tags" Target="../tags/tag230.xml"/><Relationship Id="rId10" Type="http://schemas.openxmlformats.org/officeDocument/2006/relationships/tags" Target="../tags/tag225.xml"/><Relationship Id="rId19" Type="http://schemas.openxmlformats.org/officeDocument/2006/relationships/image" Target="../media/image14.jpeg"/><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tags" Target="../tags/tag229.xml"/></Relationships>
</file>

<file path=ppt/slides/_rels/slide22.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tags" Target="../tags/tag245.xml"/><Relationship Id="rId18" Type="http://schemas.openxmlformats.org/officeDocument/2006/relationships/tags" Target="../tags/tag250.xml"/><Relationship Id="rId3" Type="http://schemas.openxmlformats.org/officeDocument/2006/relationships/tags" Target="../tags/tag235.xml"/><Relationship Id="rId7" Type="http://schemas.openxmlformats.org/officeDocument/2006/relationships/tags" Target="../tags/tag239.xml"/><Relationship Id="rId12" Type="http://schemas.openxmlformats.org/officeDocument/2006/relationships/tags" Target="../tags/tag244.xml"/><Relationship Id="rId17" Type="http://schemas.openxmlformats.org/officeDocument/2006/relationships/tags" Target="../tags/tag249.xml"/><Relationship Id="rId2" Type="http://schemas.openxmlformats.org/officeDocument/2006/relationships/tags" Target="../tags/tag234.xml"/><Relationship Id="rId16" Type="http://schemas.openxmlformats.org/officeDocument/2006/relationships/tags" Target="../tags/tag248.xml"/><Relationship Id="rId20" Type="http://schemas.openxmlformats.org/officeDocument/2006/relationships/image" Target="../media/image15.jpeg"/><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tags" Target="../tags/tag243.xml"/><Relationship Id="rId5" Type="http://schemas.openxmlformats.org/officeDocument/2006/relationships/tags" Target="../tags/tag237.xml"/><Relationship Id="rId15" Type="http://schemas.openxmlformats.org/officeDocument/2006/relationships/tags" Target="../tags/tag247.xml"/><Relationship Id="rId10" Type="http://schemas.openxmlformats.org/officeDocument/2006/relationships/tags" Target="../tags/tag242.xml"/><Relationship Id="rId19" Type="http://schemas.openxmlformats.org/officeDocument/2006/relationships/slideLayout" Target="../slideLayouts/slideLayout5.xml"/><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tags" Target="../tags/tag246.xml"/></Relationships>
</file>

<file path=ppt/slides/_rels/slide23.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image" Target="../media/image16.jpeg"/><Relationship Id="rId2" Type="http://schemas.openxmlformats.org/officeDocument/2006/relationships/tags" Target="../tags/tag252.xml"/><Relationship Id="rId16" Type="http://schemas.openxmlformats.org/officeDocument/2006/relationships/slideLayout" Target="../slideLayouts/slideLayout5.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5" Type="http://schemas.openxmlformats.org/officeDocument/2006/relationships/tags" Target="../tags/tag255.xml"/><Relationship Id="rId15" Type="http://schemas.openxmlformats.org/officeDocument/2006/relationships/tags" Target="../tags/tag265.xml"/><Relationship Id="rId10" Type="http://schemas.openxmlformats.org/officeDocument/2006/relationships/tags" Target="../tags/tag260.xml"/><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tags" Target="../tags/tag264.xml"/></Relationships>
</file>

<file path=ppt/slides/_rels/slide24.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tags" Target="../tags/tag278.xml"/><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tags" Target="../tags/tag277.xml"/><Relationship Id="rId17" Type="http://schemas.openxmlformats.org/officeDocument/2006/relationships/image" Target="../media/image17.jpeg"/><Relationship Id="rId2" Type="http://schemas.openxmlformats.org/officeDocument/2006/relationships/tags" Target="../tags/tag267.xml"/><Relationship Id="rId16" Type="http://schemas.openxmlformats.org/officeDocument/2006/relationships/slideLayout" Target="../slideLayouts/slideLayout5.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5" Type="http://schemas.openxmlformats.org/officeDocument/2006/relationships/tags" Target="../tags/tag280.xml"/><Relationship Id="rId10" Type="http://schemas.openxmlformats.org/officeDocument/2006/relationships/tags" Target="../tags/tag275.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tags" Target="../tags/tag279.xml"/></Relationships>
</file>

<file path=ppt/slides/_rels/slide25.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tags" Target="../tags/tag293.xml"/><Relationship Id="rId18" Type="http://schemas.openxmlformats.org/officeDocument/2006/relationships/slideLayout" Target="../slideLayouts/slideLayout5.xml"/><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tags" Target="../tags/tag292.xml"/><Relationship Id="rId17" Type="http://schemas.openxmlformats.org/officeDocument/2006/relationships/tags" Target="../tags/tag297.xml"/><Relationship Id="rId2" Type="http://schemas.openxmlformats.org/officeDocument/2006/relationships/tags" Target="../tags/tag282.xml"/><Relationship Id="rId16" Type="http://schemas.openxmlformats.org/officeDocument/2006/relationships/tags" Target="../tags/tag296.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5" Type="http://schemas.openxmlformats.org/officeDocument/2006/relationships/tags" Target="../tags/tag285.xml"/><Relationship Id="rId15" Type="http://schemas.openxmlformats.org/officeDocument/2006/relationships/tags" Target="../tags/tag295.xml"/><Relationship Id="rId10" Type="http://schemas.openxmlformats.org/officeDocument/2006/relationships/tags" Target="../tags/tag290.xml"/><Relationship Id="rId19" Type="http://schemas.openxmlformats.org/officeDocument/2006/relationships/image" Target="../media/image18.jpeg"/><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tags" Target="../tags/tag2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tags" Target="../tags/tag305.xml"/><Relationship Id="rId13" Type="http://schemas.openxmlformats.org/officeDocument/2006/relationships/slideLayout" Target="../slideLayouts/slideLayout5.xml"/><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tags" Target="../tags/tag309.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tags" Target="../tags/tag308.xml"/><Relationship Id="rId5" Type="http://schemas.openxmlformats.org/officeDocument/2006/relationships/tags" Target="../tags/tag302.xml"/><Relationship Id="rId10" Type="http://schemas.openxmlformats.org/officeDocument/2006/relationships/tags" Target="../tags/tag307.xml"/><Relationship Id="rId4" Type="http://schemas.openxmlformats.org/officeDocument/2006/relationships/tags" Target="../tags/tag301.xml"/><Relationship Id="rId9" Type="http://schemas.openxmlformats.org/officeDocument/2006/relationships/tags" Target="../tags/tag306.xml"/></Relationships>
</file>

<file path=ppt/slides/_rels/slide28.xml.rels><?xml version="1.0" encoding="UTF-8" standalone="yes"?>
<Relationships xmlns="http://schemas.openxmlformats.org/package/2006/relationships"><Relationship Id="rId8" Type="http://schemas.openxmlformats.org/officeDocument/2006/relationships/tags" Target="../tags/tag317.xml"/><Relationship Id="rId13" Type="http://schemas.openxmlformats.org/officeDocument/2006/relationships/slideLayout" Target="../slideLayouts/slideLayout5.xml"/><Relationship Id="rId3" Type="http://schemas.openxmlformats.org/officeDocument/2006/relationships/tags" Target="../tags/tag312.xml"/><Relationship Id="rId7" Type="http://schemas.openxmlformats.org/officeDocument/2006/relationships/tags" Target="../tags/tag316.xml"/><Relationship Id="rId12" Type="http://schemas.openxmlformats.org/officeDocument/2006/relationships/tags" Target="../tags/tag321.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tags" Target="../tags/tag320.xml"/><Relationship Id="rId5" Type="http://schemas.openxmlformats.org/officeDocument/2006/relationships/tags" Target="../tags/tag314.xml"/><Relationship Id="rId10" Type="http://schemas.openxmlformats.org/officeDocument/2006/relationships/tags" Target="../tags/tag319.xml"/><Relationship Id="rId4" Type="http://schemas.openxmlformats.org/officeDocument/2006/relationships/tags" Target="../tags/tag313.xml"/><Relationship Id="rId9" Type="http://schemas.openxmlformats.org/officeDocument/2006/relationships/tags" Target="../tags/tag318.xml"/></Relationships>
</file>

<file path=ppt/slides/_rels/slide29.xml.rels><?xml version="1.0" encoding="UTF-8" standalone="yes"?>
<Relationships xmlns="http://schemas.openxmlformats.org/package/2006/relationships"><Relationship Id="rId8" Type="http://schemas.openxmlformats.org/officeDocument/2006/relationships/tags" Target="../tags/tag329.xml"/><Relationship Id="rId13" Type="http://schemas.openxmlformats.org/officeDocument/2006/relationships/slideLayout" Target="../slideLayouts/slideLayout5.xml"/><Relationship Id="rId3" Type="http://schemas.openxmlformats.org/officeDocument/2006/relationships/tags" Target="../tags/tag324.xml"/><Relationship Id="rId7" Type="http://schemas.openxmlformats.org/officeDocument/2006/relationships/tags" Target="../tags/tag328.xml"/><Relationship Id="rId12" Type="http://schemas.openxmlformats.org/officeDocument/2006/relationships/tags" Target="../tags/tag333.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tags" Target="../tags/tag332.xml"/><Relationship Id="rId5" Type="http://schemas.openxmlformats.org/officeDocument/2006/relationships/tags" Target="../tags/tag326.xml"/><Relationship Id="rId10" Type="http://schemas.openxmlformats.org/officeDocument/2006/relationships/tags" Target="../tags/tag331.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5.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3.jpg"/></Relationships>
</file>

<file path=ppt/slides/_rels/slide5.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5.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6.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slideLayout" Target="../slideLayouts/slideLayout5.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tags" Target="../tags/tag3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slideLayout" Target="../slideLayouts/slideLayout5.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slideLayout" Target="../slideLayouts/slideLayout2.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a:xfrm>
            <a:off x="660400" y="1239961"/>
            <a:ext cx="6753654" cy="2066932"/>
          </a:xfrm>
        </p:spPr>
        <p:txBody>
          <a:bodyPr>
            <a:normAutofit/>
          </a:bodyPr>
          <a:lstStyle/>
          <a:p>
            <a:r>
              <a:rPr lang="zh-CN" altLang="en-US" dirty="0"/>
              <a:t>北斗卫星导航系统</a:t>
            </a:r>
            <a:endParaRPr lang="en-US" dirty="0"/>
          </a:p>
        </p:txBody>
      </p:sp>
      <p:sp>
        <p:nvSpPr>
          <p:cNvPr id="9" name="副标题 8"/>
          <p:cNvSpPr>
            <a:spLocks noGrp="1"/>
          </p:cNvSpPr>
          <p:nvPr>
            <p:ph type="subTitle" sz="quarter" idx="1" hasCustomPrompt="1"/>
          </p:nvPr>
        </p:nvSpPr>
        <p:spPr>
          <a:xfrm>
            <a:off x="660400" y="3533289"/>
            <a:ext cx="3652520" cy="599978"/>
          </a:xfrm>
        </p:spPr>
        <p:txBody>
          <a:bodyPr/>
          <a:lstStyle/>
          <a:p>
            <a:r>
              <a:rPr lang="zh-CN" altLang="en-US" dirty="0"/>
              <a:t>助力全球组网迈向新里程碑</a:t>
            </a:r>
            <a:endParaRPr lang="en-US" dirty="0"/>
          </a:p>
        </p:txBody>
      </p:sp>
      <p:sp>
        <p:nvSpPr>
          <p:cNvPr id="4" name="文本占位符 3"/>
          <p:cNvSpPr>
            <a:spLocks noGrp="1"/>
          </p:cNvSpPr>
          <p:nvPr>
            <p:ph type="body" sz="quarter" idx="13" hasCustomPrompt="1"/>
          </p:nvPr>
        </p:nvSpPr>
        <p:spPr>
          <a:xfrm>
            <a:off x="720911" y="4472055"/>
            <a:ext cx="4429312" cy="664723"/>
          </a:xfrm>
        </p:spPr>
        <p:txBody>
          <a:bodyPr>
            <a:normAutofit/>
          </a:bodyPr>
          <a:lstStyle/>
          <a:p>
            <a:pPr lvl="0"/>
            <a:endParaRPr lang="en-US" sz="2000" b="1" dirty="0">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圆角矩形 50">
            <a:extLst>
              <a:ext uri="{FF2B5EF4-FFF2-40B4-BE49-F238E27FC236}">
                <a16:creationId xmlns:a16="http://schemas.microsoft.com/office/drawing/2014/main" id="{685BFA1A-374A-E44C-F73C-8912B3FF8774}"/>
              </a:ext>
            </a:extLst>
          </p:cNvPr>
          <p:cNvSpPr/>
          <p:nvPr/>
        </p:nvSpPr>
        <p:spPr>
          <a:xfrm rot="10800000" flipV="1">
            <a:off x="821574" y="1233846"/>
            <a:ext cx="1483995" cy="49085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t>地面段</a:t>
            </a:r>
          </a:p>
        </p:txBody>
      </p:sp>
      <p:sp>
        <p:nvSpPr>
          <p:cNvPr id="168" name="矩形 167">
            <a:extLst>
              <a:ext uri="{FF2B5EF4-FFF2-40B4-BE49-F238E27FC236}">
                <a16:creationId xmlns:a16="http://schemas.microsoft.com/office/drawing/2014/main" id="{7F80FE21-E610-8148-080A-ADD9DF181AD2}"/>
              </a:ext>
            </a:extLst>
          </p:cNvPr>
          <p:cNvSpPr/>
          <p:nvPr/>
        </p:nvSpPr>
        <p:spPr>
          <a:xfrm>
            <a:off x="2539884" y="1114466"/>
            <a:ext cx="9019540" cy="777453"/>
          </a:xfrm>
          <a:prstGeom prst="rect">
            <a:avLst/>
          </a:prstGeom>
        </p:spPr>
        <p:txBody>
          <a:bodyPr wrap="square" lIns="91436" tIns="45718" rIns="91436" bIns="45718">
            <a:spAutoFit/>
          </a:bodyPr>
          <a:lstStyle/>
          <a:p>
            <a:pPr>
              <a:lnSpc>
                <a:spcPct val="130000"/>
              </a:lnSpc>
            </a:pPr>
            <a:r>
              <a:rPr lang="zh-CN" altLang="en-US" sz="1800" dirty="0">
                <a:latin typeface="微软雅黑" panose="020B0503020204020204" pitchFamily="34" charset="-122"/>
                <a:ea typeface="微软雅黑" panose="020B0503020204020204" pitchFamily="34" charset="-122"/>
              </a:rPr>
              <a:t>北斗系统地面段包括主控站、时间同步</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注入站和监测站等若干地面站，以及星间链路运行管理设施</a:t>
            </a:r>
            <a:r>
              <a:rPr lang="zh-CN" altLang="en-US" sz="1800" dirty="0">
                <a:solidFill>
                  <a:schemeClr val="bg2">
                    <a:lumMod val="50000"/>
                  </a:schemeClr>
                </a:solidFill>
                <a:latin typeface="微软雅黑" panose="020B0503020204020204" pitchFamily="34" charset="-122"/>
                <a:ea typeface="微软雅黑" panose="020B0503020204020204" pitchFamily="34" charset="-122"/>
              </a:rPr>
              <a:t>。</a:t>
            </a:r>
          </a:p>
        </p:txBody>
      </p:sp>
      <p:grpSp>
        <p:nvGrpSpPr>
          <p:cNvPr id="175" name="组合 174">
            <a:extLst>
              <a:ext uri="{FF2B5EF4-FFF2-40B4-BE49-F238E27FC236}">
                <a16:creationId xmlns:a16="http://schemas.microsoft.com/office/drawing/2014/main" id="{5BC28BB8-3BFF-C066-39D4-70AFBB417D68}"/>
              </a:ext>
            </a:extLst>
          </p:cNvPr>
          <p:cNvGrpSpPr/>
          <p:nvPr/>
        </p:nvGrpSpPr>
        <p:grpSpPr>
          <a:xfrm>
            <a:off x="-5715" y="249555"/>
            <a:ext cx="12197715" cy="621030"/>
            <a:chOff x="-9" y="393"/>
            <a:chExt cx="19209" cy="978"/>
          </a:xfrm>
        </p:grpSpPr>
        <p:sp>
          <p:nvSpPr>
            <p:cNvPr id="176" name="矩形 175">
              <a:extLst>
                <a:ext uri="{FF2B5EF4-FFF2-40B4-BE49-F238E27FC236}">
                  <a16:creationId xmlns:a16="http://schemas.microsoft.com/office/drawing/2014/main" id="{C5CEF34C-7AC8-53CB-1C40-36A8E0AF88A5}"/>
                </a:ext>
              </a:extLst>
            </p:cNvPr>
            <p:cNvSpPr/>
            <p:nvPr>
              <p:custDataLst>
                <p:tags r:id="rId6"/>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7" name="圆角矩形 3">
              <a:extLst>
                <a:ext uri="{FF2B5EF4-FFF2-40B4-BE49-F238E27FC236}">
                  <a16:creationId xmlns:a16="http://schemas.microsoft.com/office/drawing/2014/main" id="{9A061FA6-BCD2-1F68-D4E1-209442BFFFC0}"/>
                </a:ext>
              </a:extLst>
            </p:cNvPr>
            <p:cNvSpPr/>
            <p:nvPr>
              <p:custDataLst>
                <p:tags r:id="rId7"/>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8" name="文本框 177">
              <a:extLst>
                <a:ext uri="{FF2B5EF4-FFF2-40B4-BE49-F238E27FC236}">
                  <a16:creationId xmlns:a16="http://schemas.microsoft.com/office/drawing/2014/main" id="{723FCFA6-DEE1-0EDE-F37A-F90862840477}"/>
                </a:ext>
              </a:extLst>
            </p:cNvPr>
            <p:cNvSpPr txBox="1"/>
            <p:nvPr>
              <p:custDataLst>
                <p:tags r:id="rId8"/>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系统构成</a:t>
              </a:r>
            </a:p>
          </p:txBody>
        </p:sp>
        <p:sp>
          <p:nvSpPr>
            <p:cNvPr id="179" name="矩形 178">
              <a:extLst>
                <a:ext uri="{FF2B5EF4-FFF2-40B4-BE49-F238E27FC236}">
                  <a16:creationId xmlns:a16="http://schemas.microsoft.com/office/drawing/2014/main" id="{CA544B32-77C8-7B63-B59A-9335ADC7A2B5}"/>
                </a:ext>
              </a:extLst>
            </p:cNvPr>
            <p:cNvSpPr/>
            <p:nvPr>
              <p:custDataLst>
                <p:tags r:id="rId9"/>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System Composition</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80" name="组 13">
              <a:extLst>
                <a:ext uri="{FF2B5EF4-FFF2-40B4-BE49-F238E27FC236}">
                  <a16:creationId xmlns:a16="http://schemas.microsoft.com/office/drawing/2014/main" id="{3A511C5E-5360-1577-0C08-3AAC3AF7A7C2}"/>
                </a:ext>
              </a:extLst>
            </p:cNvPr>
            <p:cNvGrpSpPr/>
            <p:nvPr/>
          </p:nvGrpSpPr>
          <p:grpSpPr>
            <a:xfrm>
              <a:off x="14621" y="398"/>
              <a:ext cx="4579" cy="869"/>
              <a:chOff x="9284089" y="252855"/>
              <a:chExt cx="2907908" cy="551815"/>
            </a:xfrm>
          </p:grpSpPr>
          <p:grpSp>
            <p:nvGrpSpPr>
              <p:cNvPr id="181" name="组 2">
                <a:extLst>
                  <a:ext uri="{FF2B5EF4-FFF2-40B4-BE49-F238E27FC236}">
                    <a16:creationId xmlns:a16="http://schemas.microsoft.com/office/drawing/2014/main" id="{26B3E6B8-996E-DA10-BAF3-EBC2690A0B02}"/>
                  </a:ext>
                </a:extLst>
              </p:cNvPr>
              <p:cNvGrpSpPr/>
              <p:nvPr/>
            </p:nvGrpSpPr>
            <p:grpSpPr>
              <a:xfrm>
                <a:off x="11454105" y="252856"/>
                <a:ext cx="737892" cy="484288"/>
                <a:chOff x="11454105" y="252856"/>
                <a:chExt cx="737892" cy="484288"/>
              </a:xfrm>
            </p:grpSpPr>
            <p:grpSp>
              <p:nvGrpSpPr>
                <p:cNvPr id="183" name="组 1">
                  <a:extLst>
                    <a:ext uri="{FF2B5EF4-FFF2-40B4-BE49-F238E27FC236}">
                      <a16:creationId xmlns:a16="http://schemas.microsoft.com/office/drawing/2014/main" id="{F9B6EAC0-25D5-C90F-E29C-3624EBFFA036}"/>
                    </a:ext>
                  </a:extLst>
                </p:cNvPr>
                <p:cNvGrpSpPr/>
                <p:nvPr/>
              </p:nvGrpSpPr>
              <p:grpSpPr>
                <a:xfrm>
                  <a:off x="12039604" y="252856"/>
                  <a:ext cx="152393" cy="484287"/>
                  <a:chOff x="12039604" y="252856"/>
                  <a:chExt cx="152393" cy="484287"/>
                </a:xfrm>
              </p:grpSpPr>
              <p:sp>
                <p:nvSpPr>
                  <p:cNvPr id="187" name="圆角矩形 9">
                    <a:extLst>
                      <a:ext uri="{FF2B5EF4-FFF2-40B4-BE49-F238E27FC236}">
                        <a16:creationId xmlns:a16="http://schemas.microsoft.com/office/drawing/2014/main" id="{F9575251-3225-F5B7-D156-0293DFB80CD1}"/>
                      </a:ext>
                    </a:extLst>
                  </p:cNvPr>
                  <p:cNvSpPr/>
                  <p:nvPr>
                    <p:custDataLst>
                      <p:tags r:id="rId13"/>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圆角矩形 10">
                    <a:extLst>
                      <a:ext uri="{FF2B5EF4-FFF2-40B4-BE49-F238E27FC236}">
                        <a16:creationId xmlns:a16="http://schemas.microsoft.com/office/drawing/2014/main" id="{D201A5DE-EAED-90C5-FBFB-2A01F43EB5FB}"/>
                      </a:ext>
                    </a:extLst>
                  </p:cNvPr>
                  <p:cNvSpPr/>
                  <p:nvPr>
                    <p:custDataLst>
                      <p:tags r:id="rId14"/>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圆角矩形 11">
                    <a:extLst>
                      <a:ext uri="{FF2B5EF4-FFF2-40B4-BE49-F238E27FC236}">
                        <a16:creationId xmlns:a16="http://schemas.microsoft.com/office/drawing/2014/main" id="{49BD4865-0431-3813-A818-594C834CD40F}"/>
                      </a:ext>
                    </a:extLst>
                  </p:cNvPr>
                  <p:cNvSpPr/>
                  <p:nvPr>
                    <p:custDataLst>
                      <p:tags r:id="rId15"/>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圆角矩形 12">
                    <a:extLst>
                      <a:ext uri="{FF2B5EF4-FFF2-40B4-BE49-F238E27FC236}">
                        <a16:creationId xmlns:a16="http://schemas.microsoft.com/office/drawing/2014/main" id="{9218866C-B6AA-4583-B15F-8AE5C1710A1A}"/>
                      </a:ext>
                    </a:extLst>
                  </p:cNvPr>
                  <p:cNvSpPr/>
                  <p:nvPr>
                    <p:custDataLst>
                      <p:tags r:id="rId16"/>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圆角矩形 14">
                    <a:extLst>
                      <a:ext uri="{FF2B5EF4-FFF2-40B4-BE49-F238E27FC236}">
                        <a16:creationId xmlns:a16="http://schemas.microsoft.com/office/drawing/2014/main" id="{122D60D0-503E-392A-DC25-6004D8B81D39}"/>
                      </a:ext>
                    </a:extLst>
                  </p:cNvPr>
                  <p:cNvSpPr/>
                  <p:nvPr>
                    <p:custDataLst>
                      <p:tags r:id="rId17"/>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301187DE-D03E-34C9-791B-CCF5D75EBE68}"/>
                    </a:ext>
                  </a:extLst>
                </p:cNvPr>
                <p:cNvGrpSpPr/>
                <p:nvPr/>
              </p:nvGrpSpPr>
              <p:grpSpPr>
                <a:xfrm>
                  <a:off x="11454105" y="252857"/>
                  <a:ext cx="491115" cy="484287"/>
                  <a:chOff x="1528923" y="220268"/>
                  <a:chExt cx="1284096" cy="1266241"/>
                </a:xfrm>
              </p:grpSpPr>
              <p:sp>
                <p:nvSpPr>
                  <p:cNvPr id="185" name="圆角矩形 16">
                    <a:extLst>
                      <a:ext uri="{FF2B5EF4-FFF2-40B4-BE49-F238E27FC236}">
                        <a16:creationId xmlns:a16="http://schemas.microsoft.com/office/drawing/2014/main" id="{4DF56F43-912D-C31E-E0BB-094F44A3B9DB}"/>
                      </a:ext>
                    </a:extLst>
                  </p:cNvPr>
                  <p:cNvSpPr/>
                  <p:nvPr>
                    <p:custDataLst>
                      <p:tags r:id="rId11"/>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Freeform 96">
                    <a:extLst>
                      <a:ext uri="{FF2B5EF4-FFF2-40B4-BE49-F238E27FC236}">
                        <a16:creationId xmlns:a16="http://schemas.microsoft.com/office/drawing/2014/main" id="{C57C98D4-D268-9865-46A9-C2AFBDE86BA2}"/>
                      </a:ext>
                    </a:extLst>
                  </p:cNvPr>
                  <p:cNvSpPr/>
                  <p:nvPr>
                    <p:custDataLst>
                      <p:tags r:id="rId12"/>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82" name="文本框 181">
                <a:extLst>
                  <a:ext uri="{FF2B5EF4-FFF2-40B4-BE49-F238E27FC236}">
                    <a16:creationId xmlns:a16="http://schemas.microsoft.com/office/drawing/2014/main" id="{9ADFA153-F8FF-B90E-AD27-E3785FEC9AB5}"/>
                  </a:ext>
                </a:extLst>
              </p:cNvPr>
              <p:cNvSpPr txBox="1"/>
              <p:nvPr>
                <p:custDataLst>
                  <p:tags r:id="rId10"/>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grpSp>
        <p:nvGrpSpPr>
          <p:cNvPr id="2" name="组合 1">
            <a:extLst>
              <a:ext uri="{FF2B5EF4-FFF2-40B4-BE49-F238E27FC236}">
                <a16:creationId xmlns:a16="http://schemas.microsoft.com/office/drawing/2014/main" id="{561B463B-CA52-7867-9F7E-1D9D716E6FE5}"/>
              </a:ext>
            </a:extLst>
          </p:cNvPr>
          <p:cNvGrpSpPr/>
          <p:nvPr/>
        </p:nvGrpSpPr>
        <p:grpSpPr>
          <a:xfrm>
            <a:off x="845895" y="1989284"/>
            <a:ext cx="1842896" cy="1742800"/>
            <a:chOff x="1017962" y="1558577"/>
            <a:chExt cx="2207996" cy="2088070"/>
          </a:xfrm>
          <a:solidFill>
            <a:srgbClr val="4472C4">
              <a:alpha val="65000"/>
            </a:srgbClr>
          </a:solidFill>
        </p:grpSpPr>
        <p:sp>
          <p:nvSpPr>
            <p:cNvPr id="3" name="等腰三角形 2">
              <a:extLst>
                <a:ext uri="{FF2B5EF4-FFF2-40B4-BE49-F238E27FC236}">
                  <a16:creationId xmlns:a16="http://schemas.microsoft.com/office/drawing/2014/main" id="{E4D28CF2-6398-C0FF-7BB0-7128439DFB49}"/>
                </a:ext>
              </a:extLst>
            </p:cNvPr>
            <p:cNvSpPr/>
            <p:nvPr/>
          </p:nvSpPr>
          <p:spPr>
            <a:xfrm>
              <a:off x="1017962" y="174320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4" name="等腰三角形 3">
              <a:extLst>
                <a:ext uri="{FF2B5EF4-FFF2-40B4-BE49-F238E27FC236}">
                  <a16:creationId xmlns:a16="http://schemas.microsoft.com/office/drawing/2014/main" id="{BBE47C01-D212-B251-5A41-75BD5CE12C14}"/>
                </a:ext>
              </a:extLst>
            </p:cNvPr>
            <p:cNvSpPr/>
            <p:nvPr/>
          </p:nvSpPr>
          <p:spPr>
            <a:xfrm>
              <a:off x="1017962" y="155857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5" name="组合 4">
            <a:extLst>
              <a:ext uri="{FF2B5EF4-FFF2-40B4-BE49-F238E27FC236}">
                <a16:creationId xmlns:a16="http://schemas.microsoft.com/office/drawing/2014/main" id="{BEC0C9E0-345F-5097-59CB-AF5F997130FD}"/>
              </a:ext>
            </a:extLst>
          </p:cNvPr>
          <p:cNvGrpSpPr/>
          <p:nvPr/>
        </p:nvGrpSpPr>
        <p:grpSpPr>
          <a:xfrm flipV="1">
            <a:off x="4670455" y="4319292"/>
            <a:ext cx="1842896" cy="1742800"/>
            <a:chOff x="3467180" y="3932342"/>
            <a:chExt cx="2207996" cy="2088070"/>
          </a:xfrm>
          <a:solidFill>
            <a:srgbClr val="4472C4">
              <a:alpha val="65000"/>
            </a:srgbClr>
          </a:solidFill>
        </p:grpSpPr>
        <p:sp>
          <p:nvSpPr>
            <p:cNvPr id="6" name="等腰三角形 5">
              <a:extLst>
                <a:ext uri="{FF2B5EF4-FFF2-40B4-BE49-F238E27FC236}">
                  <a16:creationId xmlns:a16="http://schemas.microsoft.com/office/drawing/2014/main" id="{C613C3F3-0D17-8A23-7316-C4F56C6D9104}"/>
                </a:ext>
              </a:extLst>
            </p:cNvPr>
            <p:cNvSpPr/>
            <p:nvPr/>
          </p:nvSpPr>
          <p:spPr>
            <a:xfrm>
              <a:off x="3467180" y="411696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7" name="等腰三角形 6">
              <a:extLst>
                <a:ext uri="{FF2B5EF4-FFF2-40B4-BE49-F238E27FC236}">
                  <a16:creationId xmlns:a16="http://schemas.microsoft.com/office/drawing/2014/main" id="{12FBCB94-4BCE-8D4C-2D2B-67D4A841D148}"/>
                </a:ext>
              </a:extLst>
            </p:cNvPr>
            <p:cNvSpPr/>
            <p:nvPr/>
          </p:nvSpPr>
          <p:spPr>
            <a:xfrm>
              <a:off x="3467180"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8" name="组合 7">
            <a:extLst>
              <a:ext uri="{FF2B5EF4-FFF2-40B4-BE49-F238E27FC236}">
                <a16:creationId xmlns:a16="http://schemas.microsoft.com/office/drawing/2014/main" id="{0301F850-9811-BC49-DEDE-4389ECDDECA3}"/>
              </a:ext>
            </a:extLst>
          </p:cNvPr>
          <p:cNvGrpSpPr/>
          <p:nvPr/>
        </p:nvGrpSpPr>
        <p:grpSpPr>
          <a:xfrm>
            <a:off x="8769482" y="1980394"/>
            <a:ext cx="1842896" cy="1742800"/>
            <a:chOff x="6614571" y="3932342"/>
            <a:chExt cx="2207996" cy="2088070"/>
          </a:xfrm>
          <a:solidFill>
            <a:srgbClr val="4472C4">
              <a:alpha val="65000"/>
            </a:srgbClr>
          </a:solidFill>
        </p:grpSpPr>
        <p:sp>
          <p:nvSpPr>
            <p:cNvPr id="9" name="等腰三角形 8">
              <a:extLst>
                <a:ext uri="{FF2B5EF4-FFF2-40B4-BE49-F238E27FC236}">
                  <a16:creationId xmlns:a16="http://schemas.microsoft.com/office/drawing/2014/main" id="{92F17DD9-89D4-F536-FEFD-97B62CB76E50}"/>
                </a:ext>
              </a:extLst>
            </p:cNvPr>
            <p:cNvSpPr/>
            <p:nvPr/>
          </p:nvSpPr>
          <p:spPr>
            <a:xfrm>
              <a:off x="6614571" y="4116967"/>
              <a:ext cx="2207996" cy="1903445"/>
            </a:xfrm>
            <a:prstGeom prst="triangl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10" name="等腰三角形 9">
              <a:extLst>
                <a:ext uri="{FF2B5EF4-FFF2-40B4-BE49-F238E27FC236}">
                  <a16:creationId xmlns:a16="http://schemas.microsoft.com/office/drawing/2014/main" id="{A83C4BFD-F0C9-4C79-52A7-8C2B3A6BF40C}"/>
                </a:ext>
              </a:extLst>
            </p:cNvPr>
            <p:cNvSpPr/>
            <p:nvPr/>
          </p:nvSpPr>
          <p:spPr>
            <a:xfrm>
              <a:off x="6614571"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sp>
        <p:nvSpPr>
          <p:cNvPr id="14" name="Freeform 70">
            <a:extLst>
              <a:ext uri="{FF2B5EF4-FFF2-40B4-BE49-F238E27FC236}">
                <a16:creationId xmlns:a16="http://schemas.microsoft.com/office/drawing/2014/main" id="{E1059E08-0939-9824-4AD3-F885E85E1F11}"/>
              </a:ext>
            </a:extLst>
          </p:cNvPr>
          <p:cNvSpPr>
            <a:spLocks noEditPoints="1"/>
          </p:cNvSpPr>
          <p:nvPr/>
        </p:nvSpPr>
        <p:spPr bwMode="auto">
          <a:xfrm>
            <a:off x="1531720" y="2783636"/>
            <a:ext cx="471249" cy="319812"/>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15" name="Freeform 121">
            <a:extLst>
              <a:ext uri="{FF2B5EF4-FFF2-40B4-BE49-F238E27FC236}">
                <a16:creationId xmlns:a16="http://schemas.microsoft.com/office/drawing/2014/main" id="{DE332D41-567F-3977-40BC-A4705969555E}"/>
              </a:ext>
            </a:extLst>
          </p:cNvPr>
          <p:cNvSpPr/>
          <p:nvPr/>
        </p:nvSpPr>
        <p:spPr bwMode="auto">
          <a:xfrm>
            <a:off x="5356281" y="4790852"/>
            <a:ext cx="471249" cy="433391"/>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16" name="矩形 15">
            <a:extLst>
              <a:ext uri="{FF2B5EF4-FFF2-40B4-BE49-F238E27FC236}">
                <a16:creationId xmlns:a16="http://schemas.microsoft.com/office/drawing/2014/main" id="{A101555A-998E-0404-951E-3B0AE0673511}"/>
              </a:ext>
            </a:extLst>
          </p:cNvPr>
          <p:cNvSpPr/>
          <p:nvPr/>
        </p:nvSpPr>
        <p:spPr>
          <a:xfrm>
            <a:off x="1052830" y="4473575"/>
            <a:ext cx="3367405" cy="1610360"/>
          </a:xfrm>
          <a:prstGeom prst="rect">
            <a:avLst/>
          </a:prstGeom>
        </p:spPr>
        <p:txBody>
          <a:bodyPr wrap="square" lIns="91436" tIns="45718" rIns="91436" bIns="45718">
            <a:noAutofit/>
          </a:bodyPr>
          <a:lstStyle/>
          <a:p>
            <a:pPr>
              <a:lnSpc>
                <a:spcPct val="130000"/>
              </a:lnSpc>
            </a:pPr>
            <a:r>
              <a:rPr lang="zh-CN" altLang="en-US" sz="1500" dirty="0">
                <a:latin typeface="微软雅黑" panose="020B0503020204020204" pitchFamily="34" charset="-122"/>
                <a:ea typeface="微软雅黑" panose="020B0503020204020204" pitchFamily="34" charset="-122"/>
              </a:rPr>
              <a:t>主控站负责收集各个监测站的跟踪数据并计算卫星轨道和时钟参数，将计算结果通过地面天线发送给卫星。同时，主控站还负责管理、协调整个地面控制系统的工作。</a:t>
            </a:r>
          </a:p>
        </p:txBody>
      </p:sp>
      <p:cxnSp>
        <p:nvCxnSpPr>
          <p:cNvPr id="17" name="直接连接符 16">
            <a:extLst>
              <a:ext uri="{FF2B5EF4-FFF2-40B4-BE49-F238E27FC236}">
                <a16:creationId xmlns:a16="http://schemas.microsoft.com/office/drawing/2014/main" id="{CA7B4683-AC67-E089-5FFC-36B3E56DC387}"/>
              </a:ext>
            </a:extLst>
          </p:cNvPr>
          <p:cNvCxnSpPr/>
          <p:nvPr/>
        </p:nvCxnSpPr>
        <p:spPr>
          <a:xfrm flipH="1">
            <a:off x="784302" y="466179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95EC349-45F2-C624-D8EC-E46F048E5502}"/>
              </a:ext>
            </a:extLst>
          </p:cNvPr>
          <p:cNvSpPr txBox="1"/>
          <p:nvPr/>
        </p:nvSpPr>
        <p:spPr>
          <a:xfrm>
            <a:off x="1053090" y="4004593"/>
            <a:ext cx="905510" cy="469265"/>
          </a:xfrm>
          <a:prstGeom prst="rect">
            <a:avLst/>
          </a:prstGeom>
          <a:noFill/>
        </p:spPr>
        <p:txBody>
          <a:bodyPr wrap="none" lIns="91436" tIns="45718" rIns="91436" bIns="45718" rtlCol="0">
            <a:spAutoFit/>
          </a:bodyPr>
          <a:lstStyle/>
          <a:p>
            <a:pPr>
              <a:lnSpc>
                <a:spcPct val="130000"/>
              </a:lnSpc>
            </a:pPr>
            <a:r>
              <a:rPr lang="zh-CN" dirty="0">
                <a:solidFill>
                  <a:schemeClr val="tx2"/>
                </a:solidFill>
                <a:latin typeface="微软雅黑" panose="020B0503020204020204" pitchFamily="34" charset="-122"/>
                <a:ea typeface="微软雅黑" panose="020B0503020204020204" pitchFamily="34" charset="-122"/>
              </a:rPr>
              <a:t>主控站</a:t>
            </a:r>
          </a:p>
        </p:txBody>
      </p:sp>
      <p:sp>
        <p:nvSpPr>
          <p:cNvPr id="19" name="Freeform 25">
            <a:extLst>
              <a:ext uri="{FF2B5EF4-FFF2-40B4-BE49-F238E27FC236}">
                <a16:creationId xmlns:a16="http://schemas.microsoft.com/office/drawing/2014/main" id="{B82A1B53-1692-79A0-0D73-FC2181A446C2}"/>
              </a:ext>
            </a:extLst>
          </p:cNvPr>
          <p:cNvSpPr>
            <a:spLocks noEditPoints="1"/>
          </p:cNvSpPr>
          <p:nvPr/>
        </p:nvSpPr>
        <p:spPr bwMode="auto">
          <a:xfrm>
            <a:off x="9484076" y="2736700"/>
            <a:ext cx="433868" cy="43386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pPr>
              <a:lnSpc>
                <a:spcPct val="130000"/>
              </a:lnSpc>
            </a:pPr>
            <a:endParaRPr lang="zh-CN" altLang="en-US"/>
          </a:p>
        </p:txBody>
      </p:sp>
      <p:sp>
        <p:nvSpPr>
          <p:cNvPr id="20" name="矩形 19">
            <a:extLst>
              <a:ext uri="{FF2B5EF4-FFF2-40B4-BE49-F238E27FC236}">
                <a16:creationId xmlns:a16="http://schemas.microsoft.com/office/drawing/2014/main" id="{D96232DB-4BA7-8EA0-531B-8CFD8E44E72C}"/>
              </a:ext>
            </a:extLst>
          </p:cNvPr>
          <p:cNvSpPr/>
          <p:nvPr>
            <p:custDataLst>
              <p:tags r:id="rId1"/>
            </p:custDataLst>
          </p:nvPr>
        </p:nvSpPr>
        <p:spPr>
          <a:xfrm>
            <a:off x="3845560" y="2303780"/>
            <a:ext cx="3766820" cy="1610360"/>
          </a:xfrm>
          <a:prstGeom prst="rect">
            <a:avLst/>
          </a:prstGeom>
        </p:spPr>
        <p:txBody>
          <a:bodyPr wrap="square" lIns="91436" tIns="45718" rIns="91436" bIns="45718">
            <a:noAutofit/>
          </a:bodyPr>
          <a:lstStyle/>
          <a:p>
            <a:pPr>
              <a:lnSpc>
                <a:spcPct val="130000"/>
              </a:lnSpc>
            </a:pPr>
            <a:r>
              <a:rPr lang="zh-CN" altLang="en-US" sz="1500" dirty="0">
                <a:latin typeface="微软雅黑" panose="020B0503020204020204" pitchFamily="34" charset="-122"/>
                <a:ea typeface="微软雅黑" panose="020B0503020204020204" pitchFamily="34" charset="-122"/>
              </a:rPr>
              <a:t>监测站负责对空间段进行跟踪和测量，配备有精密的原子时间标准可连续测定到所有可见卫星伪距的接收机采用电离层和气象参数对测得的伪距进行改正后生成具有一定时间间隔的数据并发送到主控站 。</a:t>
            </a:r>
          </a:p>
        </p:txBody>
      </p:sp>
      <p:cxnSp>
        <p:nvCxnSpPr>
          <p:cNvPr id="21" name="直接连接符 20">
            <a:extLst>
              <a:ext uri="{FF2B5EF4-FFF2-40B4-BE49-F238E27FC236}">
                <a16:creationId xmlns:a16="http://schemas.microsoft.com/office/drawing/2014/main" id="{59DA674C-6E89-2C7A-A06B-7C56DE15577C}"/>
              </a:ext>
            </a:extLst>
          </p:cNvPr>
          <p:cNvCxnSpPr/>
          <p:nvPr>
            <p:custDataLst>
              <p:tags r:id="rId2"/>
            </p:custDataLst>
          </p:nvPr>
        </p:nvCxnSpPr>
        <p:spPr>
          <a:xfrm flipH="1">
            <a:off x="3577032" y="249200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0032B48-F690-BDE8-D397-347545265145}"/>
              </a:ext>
            </a:extLst>
          </p:cNvPr>
          <p:cNvSpPr txBox="1"/>
          <p:nvPr>
            <p:custDataLst>
              <p:tags r:id="rId3"/>
            </p:custDataLst>
          </p:nvPr>
        </p:nvSpPr>
        <p:spPr>
          <a:xfrm>
            <a:off x="3845820" y="1834798"/>
            <a:ext cx="905510" cy="469265"/>
          </a:xfrm>
          <a:prstGeom prst="rect">
            <a:avLst/>
          </a:prstGeom>
          <a:noFill/>
        </p:spPr>
        <p:txBody>
          <a:bodyPr wrap="none" lIns="91436" tIns="45718" rIns="91436" bIns="45718" rtlCol="0">
            <a:spAutoFit/>
          </a:bodyPr>
          <a:lstStyle/>
          <a:p>
            <a:pPr>
              <a:lnSpc>
                <a:spcPct val="130000"/>
              </a:lnSpc>
            </a:pPr>
            <a:r>
              <a:rPr lang="zh-CN" dirty="0">
                <a:solidFill>
                  <a:schemeClr val="tx2"/>
                </a:solidFill>
                <a:latin typeface="微软雅黑" panose="020B0503020204020204" pitchFamily="34" charset="-122"/>
                <a:ea typeface="微软雅黑" panose="020B0503020204020204" pitchFamily="34" charset="-122"/>
              </a:rPr>
              <a:t>监测站</a:t>
            </a:r>
          </a:p>
        </p:txBody>
      </p:sp>
      <p:sp>
        <p:nvSpPr>
          <p:cNvPr id="23" name="文本框 22">
            <a:extLst>
              <a:ext uri="{FF2B5EF4-FFF2-40B4-BE49-F238E27FC236}">
                <a16:creationId xmlns:a16="http://schemas.microsoft.com/office/drawing/2014/main" id="{AF63249C-A90A-E67F-1566-B67F47ED5747}"/>
              </a:ext>
            </a:extLst>
          </p:cNvPr>
          <p:cNvSpPr txBox="1"/>
          <p:nvPr/>
        </p:nvSpPr>
        <p:spPr>
          <a:xfrm>
            <a:off x="7223760" y="4628515"/>
            <a:ext cx="4335780" cy="1591310"/>
          </a:xfrm>
          <a:prstGeom prst="rect">
            <a:avLst/>
          </a:prstGeom>
          <a:noFill/>
        </p:spPr>
        <p:txBody>
          <a:bodyPr wrap="square" rtlCol="0" anchor="t">
            <a:spAutoFit/>
          </a:bodyPr>
          <a:lstStyle/>
          <a:p>
            <a:pPr algn="l">
              <a:lnSpc>
                <a:spcPct val="130000"/>
              </a:lnSpc>
              <a:buClrTx/>
              <a:buSzTx/>
              <a:buFontTx/>
            </a:pPr>
            <a:r>
              <a:rPr lang="zh-CN" altLang="en-US" sz="1500" dirty="0">
                <a:latin typeface="微软雅黑" panose="020B0503020204020204" pitchFamily="34" charset="-122"/>
                <a:ea typeface="微软雅黑" panose="020B0503020204020204" pitchFamily="34" charset="-122"/>
              </a:rPr>
              <a:t>注入站是在轨运行导航卫星注入导航电文和控制指令的地面无线电发射站，负责向空间段传输导航电文和时间信息，还负责对在轨运行的导航卫星进行跟踪和测量，以获取其实时位置、速度、姿态等信息，并将这些信息传输给主控站。</a:t>
            </a:r>
          </a:p>
        </p:txBody>
      </p:sp>
      <p:cxnSp>
        <p:nvCxnSpPr>
          <p:cNvPr id="24" name="直接连接符 23">
            <a:extLst>
              <a:ext uri="{FF2B5EF4-FFF2-40B4-BE49-F238E27FC236}">
                <a16:creationId xmlns:a16="http://schemas.microsoft.com/office/drawing/2014/main" id="{5BB2480F-9E0C-A4AA-0538-5D7B65C35448}"/>
              </a:ext>
            </a:extLst>
          </p:cNvPr>
          <p:cNvCxnSpPr/>
          <p:nvPr>
            <p:custDataLst>
              <p:tags r:id="rId4"/>
            </p:custDataLst>
          </p:nvPr>
        </p:nvCxnSpPr>
        <p:spPr>
          <a:xfrm>
            <a:off x="6954597" y="4733554"/>
            <a:ext cx="0" cy="80137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15CB27-4164-A569-79D9-71873644DFEC}"/>
              </a:ext>
            </a:extLst>
          </p:cNvPr>
          <p:cNvSpPr txBox="1"/>
          <p:nvPr>
            <p:custDataLst>
              <p:tags r:id="rId5"/>
            </p:custDataLst>
          </p:nvPr>
        </p:nvSpPr>
        <p:spPr>
          <a:xfrm>
            <a:off x="7223760" y="4076065"/>
            <a:ext cx="1269365" cy="469265"/>
          </a:xfrm>
          <a:prstGeom prst="rect">
            <a:avLst/>
          </a:prstGeom>
          <a:noFill/>
        </p:spPr>
        <p:txBody>
          <a:bodyPr wrap="square" lIns="91436" tIns="45718" rIns="91436" bIns="45718" rtlCol="0">
            <a:spAutoFit/>
          </a:bodyPr>
          <a:lstStyle/>
          <a:p>
            <a:pPr>
              <a:lnSpc>
                <a:spcPct val="130000"/>
              </a:lnSpc>
            </a:pPr>
            <a:r>
              <a:rPr lang="zh-CN" dirty="0">
                <a:solidFill>
                  <a:schemeClr val="tx2"/>
                </a:solidFill>
                <a:latin typeface="微软雅黑" panose="020B0503020204020204" pitchFamily="34" charset="-122"/>
                <a:ea typeface="微软雅黑" panose="020B0503020204020204" pitchFamily="34" charset="-122"/>
              </a:rPr>
              <a:t>注入站</a:t>
            </a:r>
          </a:p>
        </p:txBody>
      </p:sp>
    </p:spTree>
    <p:extLst>
      <p:ext uri="{BB962C8B-B14F-4D97-AF65-F5344CB8AC3E}">
        <p14:creationId xmlns:p14="http://schemas.microsoft.com/office/powerpoint/2010/main" val="520108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圆角矩形 50">
            <a:extLst>
              <a:ext uri="{FF2B5EF4-FFF2-40B4-BE49-F238E27FC236}">
                <a16:creationId xmlns:a16="http://schemas.microsoft.com/office/drawing/2014/main" id="{685BFA1A-374A-E44C-F73C-8912B3FF8774}"/>
              </a:ext>
            </a:extLst>
          </p:cNvPr>
          <p:cNvSpPr/>
          <p:nvPr/>
        </p:nvSpPr>
        <p:spPr>
          <a:xfrm rot="10800000" flipV="1">
            <a:off x="821574" y="1233846"/>
            <a:ext cx="1483995" cy="49085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t>空间段</a:t>
            </a:r>
          </a:p>
        </p:txBody>
      </p:sp>
      <p:sp>
        <p:nvSpPr>
          <p:cNvPr id="168" name="矩形 167">
            <a:extLst>
              <a:ext uri="{FF2B5EF4-FFF2-40B4-BE49-F238E27FC236}">
                <a16:creationId xmlns:a16="http://schemas.microsoft.com/office/drawing/2014/main" id="{7F80FE21-E610-8148-080A-ADD9DF181AD2}"/>
              </a:ext>
            </a:extLst>
          </p:cNvPr>
          <p:cNvSpPr/>
          <p:nvPr/>
        </p:nvSpPr>
        <p:spPr>
          <a:xfrm>
            <a:off x="2539884" y="1114466"/>
            <a:ext cx="9019540" cy="777453"/>
          </a:xfrm>
          <a:prstGeom prst="rect">
            <a:avLst/>
          </a:prstGeom>
        </p:spPr>
        <p:txBody>
          <a:bodyPr wrap="square" lIns="91436" tIns="45718" rIns="91436" bIns="45718">
            <a:spAutoFit/>
          </a:bodyPr>
          <a:lstStyle/>
          <a:p>
            <a:pPr>
              <a:lnSpc>
                <a:spcPct val="130000"/>
              </a:lnSpc>
            </a:pPr>
            <a:r>
              <a:rPr lang="zh-CN" altLang="en-US" b="0" i="0" dirty="0">
                <a:effectLst/>
                <a:latin typeface="MicrosoftYaHei"/>
              </a:rPr>
              <a:t>北斗系统空间段由若干地球静止轨道卫星、倾斜地球同步轨道卫星和中圆地球轨道卫星等组成</a:t>
            </a:r>
            <a:endParaRPr lang="zh-CN" altLang="en-US" sz="1800" dirty="0">
              <a:latin typeface="微软雅黑" panose="020B0503020204020204" pitchFamily="34" charset="-122"/>
              <a:ea typeface="微软雅黑" panose="020B0503020204020204" pitchFamily="34" charset="-122"/>
            </a:endParaRPr>
          </a:p>
        </p:txBody>
      </p:sp>
      <p:grpSp>
        <p:nvGrpSpPr>
          <p:cNvPr id="175" name="组合 174">
            <a:extLst>
              <a:ext uri="{FF2B5EF4-FFF2-40B4-BE49-F238E27FC236}">
                <a16:creationId xmlns:a16="http://schemas.microsoft.com/office/drawing/2014/main" id="{5BC28BB8-3BFF-C066-39D4-70AFBB417D68}"/>
              </a:ext>
            </a:extLst>
          </p:cNvPr>
          <p:cNvGrpSpPr/>
          <p:nvPr/>
        </p:nvGrpSpPr>
        <p:grpSpPr>
          <a:xfrm>
            <a:off x="-5715" y="249555"/>
            <a:ext cx="12197715" cy="621030"/>
            <a:chOff x="-9" y="393"/>
            <a:chExt cx="19209" cy="978"/>
          </a:xfrm>
        </p:grpSpPr>
        <p:sp>
          <p:nvSpPr>
            <p:cNvPr id="176" name="矩形 175">
              <a:extLst>
                <a:ext uri="{FF2B5EF4-FFF2-40B4-BE49-F238E27FC236}">
                  <a16:creationId xmlns:a16="http://schemas.microsoft.com/office/drawing/2014/main" id="{C5CEF34C-7AC8-53CB-1C40-36A8E0AF88A5}"/>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7" name="圆角矩形 3">
              <a:extLst>
                <a:ext uri="{FF2B5EF4-FFF2-40B4-BE49-F238E27FC236}">
                  <a16:creationId xmlns:a16="http://schemas.microsoft.com/office/drawing/2014/main" id="{9A061FA6-BCD2-1F68-D4E1-209442BFFFC0}"/>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8" name="文本框 177">
              <a:extLst>
                <a:ext uri="{FF2B5EF4-FFF2-40B4-BE49-F238E27FC236}">
                  <a16:creationId xmlns:a16="http://schemas.microsoft.com/office/drawing/2014/main" id="{723FCFA6-DEE1-0EDE-F37A-F90862840477}"/>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系统构成</a:t>
              </a:r>
            </a:p>
          </p:txBody>
        </p:sp>
        <p:sp>
          <p:nvSpPr>
            <p:cNvPr id="179" name="矩形 178">
              <a:extLst>
                <a:ext uri="{FF2B5EF4-FFF2-40B4-BE49-F238E27FC236}">
                  <a16:creationId xmlns:a16="http://schemas.microsoft.com/office/drawing/2014/main" id="{CA544B32-77C8-7B63-B59A-9335ADC7A2B5}"/>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System Composition</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80" name="组 13">
              <a:extLst>
                <a:ext uri="{FF2B5EF4-FFF2-40B4-BE49-F238E27FC236}">
                  <a16:creationId xmlns:a16="http://schemas.microsoft.com/office/drawing/2014/main" id="{3A511C5E-5360-1577-0C08-3AAC3AF7A7C2}"/>
                </a:ext>
              </a:extLst>
            </p:cNvPr>
            <p:cNvGrpSpPr/>
            <p:nvPr/>
          </p:nvGrpSpPr>
          <p:grpSpPr>
            <a:xfrm>
              <a:off x="14621" y="398"/>
              <a:ext cx="4579" cy="869"/>
              <a:chOff x="9284089" y="252855"/>
              <a:chExt cx="2907908" cy="551815"/>
            </a:xfrm>
          </p:grpSpPr>
          <p:grpSp>
            <p:nvGrpSpPr>
              <p:cNvPr id="181" name="组 2">
                <a:extLst>
                  <a:ext uri="{FF2B5EF4-FFF2-40B4-BE49-F238E27FC236}">
                    <a16:creationId xmlns:a16="http://schemas.microsoft.com/office/drawing/2014/main" id="{26B3E6B8-996E-DA10-BAF3-EBC2690A0B02}"/>
                  </a:ext>
                </a:extLst>
              </p:cNvPr>
              <p:cNvGrpSpPr/>
              <p:nvPr/>
            </p:nvGrpSpPr>
            <p:grpSpPr>
              <a:xfrm>
                <a:off x="11454105" y="252856"/>
                <a:ext cx="737892" cy="484288"/>
                <a:chOff x="11454105" y="252856"/>
                <a:chExt cx="737892" cy="484288"/>
              </a:xfrm>
            </p:grpSpPr>
            <p:grpSp>
              <p:nvGrpSpPr>
                <p:cNvPr id="183" name="组 1">
                  <a:extLst>
                    <a:ext uri="{FF2B5EF4-FFF2-40B4-BE49-F238E27FC236}">
                      <a16:creationId xmlns:a16="http://schemas.microsoft.com/office/drawing/2014/main" id="{F9B6EAC0-25D5-C90F-E29C-3624EBFFA036}"/>
                    </a:ext>
                  </a:extLst>
                </p:cNvPr>
                <p:cNvGrpSpPr/>
                <p:nvPr/>
              </p:nvGrpSpPr>
              <p:grpSpPr>
                <a:xfrm>
                  <a:off x="12039604" y="252856"/>
                  <a:ext cx="152393" cy="484287"/>
                  <a:chOff x="12039604" y="252856"/>
                  <a:chExt cx="152393" cy="484287"/>
                </a:xfrm>
              </p:grpSpPr>
              <p:sp>
                <p:nvSpPr>
                  <p:cNvPr id="187" name="圆角矩形 9">
                    <a:extLst>
                      <a:ext uri="{FF2B5EF4-FFF2-40B4-BE49-F238E27FC236}">
                        <a16:creationId xmlns:a16="http://schemas.microsoft.com/office/drawing/2014/main" id="{F9575251-3225-F5B7-D156-0293DFB80CD1}"/>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圆角矩形 10">
                    <a:extLst>
                      <a:ext uri="{FF2B5EF4-FFF2-40B4-BE49-F238E27FC236}">
                        <a16:creationId xmlns:a16="http://schemas.microsoft.com/office/drawing/2014/main" id="{D201A5DE-EAED-90C5-FBFB-2A01F43EB5FB}"/>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圆角矩形 11">
                    <a:extLst>
                      <a:ext uri="{FF2B5EF4-FFF2-40B4-BE49-F238E27FC236}">
                        <a16:creationId xmlns:a16="http://schemas.microsoft.com/office/drawing/2014/main" id="{49BD4865-0431-3813-A818-594C834CD40F}"/>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圆角矩形 12">
                    <a:extLst>
                      <a:ext uri="{FF2B5EF4-FFF2-40B4-BE49-F238E27FC236}">
                        <a16:creationId xmlns:a16="http://schemas.microsoft.com/office/drawing/2014/main" id="{9218866C-B6AA-4583-B15F-8AE5C1710A1A}"/>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圆角矩形 14">
                    <a:extLst>
                      <a:ext uri="{FF2B5EF4-FFF2-40B4-BE49-F238E27FC236}">
                        <a16:creationId xmlns:a16="http://schemas.microsoft.com/office/drawing/2014/main" id="{122D60D0-503E-392A-DC25-6004D8B81D39}"/>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301187DE-D03E-34C9-791B-CCF5D75EBE68}"/>
                    </a:ext>
                  </a:extLst>
                </p:cNvPr>
                <p:cNvGrpSpPr/>
                <p:nvPr/>
              </p:nvGrpSpPr>
              <p:grpSpPr>
                <a:xfrm>
                  <a:off x="11454105" y="252857"/>
                  <a:ext cx="491115" cy="484287"/>
                  <a:chOff x="1528923" y="220268"/>
                  <a:chExt cx="1284096" cy="1266241"/>
                </a:xfrm>
              </p:grpSpPr>
              <p:sp>
                <p:nvSpPr>
                  <p:cNvPr id="185" name="圆角矩形 16">
                    <a:extLst>
                      <a:ext uri="{FF2B5EF4-FFF2-40B4-BE49-F238E27FC236}">
                        <a16:creationId xmlns:a16="http://schemas.microsoft.com/office/drawing/2014/main" id="{4DF56F43-912D-C31E-E0BB-094F44A3B9DB}"/>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Freeform 96">
                    <a:extLst>
                      <a:ext uri="{FF2B5EF4-FFF2-40B4-BE49-F238E27FC236}">
                        <a16:creationId xmlns:a16="http://schemas.microsoft.com/office/drawing/2014/main" id="{C57C98D4-D268-9865-46A9-C2AFBDE86BA2}"/>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82" name="文本框 181">
                <a:extLst>
                  <a:ext uri="{FF2B5EF4-FFF2-40B4-BE49-F238E27FC236}">
                    <a16:creationId xmlns:a16="http://schemas.microsoft.com/office/drawing/2014/main" id="{9ADFA153-F8FF-B90E-AD27-E3785FEC9AB5}"/>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
        <p:nvSpPr>
          <p:cNvPr id="11" name="圆角矩形 19">
            <a:extLst>
              <a:ext uri="{FF2B5EF4-FFF2-40B4-BE49-F238E27FC236}">
                <a16:creationId xmlns:a16="http://schemas.microsoft.com/office/drawing/2014/main" id="{7664A7D9-A37D-05B9-1E18-CBB256EB4262}"/>
              </a:ext>
            </a:extLst>
          </p:cNvPr>
          <p:cNvSpPr/>
          <p:nvPr/>
        </p:nvSpPr>
        <p:spPr>
          <a:xfrm>
            <a:off x="4839970" y="3126959"/>
            <a:ext cx="2259019" cy="2236715"/>
          </a:xfrm>
          <a:prstGeom prst="ellipse">
            <a:avLst/>
          </a:prstGeom>
          <a:gradFill>
            <a:gsLst>
              <a:gs pos="35000">
                <a:schemeClr val="accent1">
                  <a:lumMod val="40000"/>
                  <a:lumOff val="6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FD00B22C-15BB-112C-B301-C2653F806A7C}"/>
              </a:ext>
            </a:extLst>
          </p:cNvPr>
          <p:cNvGrpSpPr/>
          <p:nvPr/>
        </p:nvGrpSpPr>
        <p:grpSpPr>
          <a:xfrm>
            <a:off x="5040245" y="2827366"/>
            <a:ext cx="2418483" cy="2515367"/>
            <a:chOff x="4721608" y="1835707"/>
            <a:chExt cx="1879634" cy="1954931"/>
          </a:xfrm>
          <a:gradFill>
            <a:gsLst>
              <a:gs pos="35000">
                <a:schemeClr val="accent1">
                  <a:lumMod val="40000"/>
                  <a:lumOff val="60000"/>
                </a:schemeClr>
              </a:gs>
              <a:gs pos="100000">
                <a:schemeClr val="accent1"/>
              </a:gs>
            </a:gsLst>
            <a:lin ang="5400000" scaled="1"/>
          </a:gradFill>
        </p:grpSpPr>
        <p:sp>
          <p:nvSpPr>
            <p:cNvPr id="13" name="圆角矩形 19">
              <a:extLst>
                <a:ext uri="{FF2B5EF4-FFF2-40B4-BE49-F238E27FC236}">
                  <a16:creationId xmlns:a16="http://schemas.microsoft.com/office/drawing/2014/main" id="{01244544-5406-1838-9512-1FA8720CE1A9}"/>
                </a:ext>
              </a:extLst>
            </p:cNvPr>
            <p:cNvSpPr/>
            <p:nvPr/>
          </p:nvSpPr>
          <p:spPr>
            <a:xfrm>
              <a:off x="4721608" y="1835707"/>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6" name="圆角矩形 20">
              <a:extLst>
                <a:ext uri="{FF2B5EF4-FFF2-40B4-BE49-F238E27FC236}">
                  <a16:creationId xmlns:a16="http://schemas.microsoft.com/office/drawing/2014/main" id="{AF595937-74C6-79C1-6332-085F9A5F5CB1}"/>
                </a:ext>
              </a:extLst>
            </p:cNvPr>
            <p:cNvSpPr/>
            <p:nvPr/>
          </p:nvSpPr>
          <p:spPr>
            <a:xfrm>
              <a:off x="4845543" y="2052274"/>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sp>
        <p:nvSpPr>
          <p:cNvPr id="27" name="矩形 26">
            <a:extLst>
              <a:ext uri="{FF2B5EF4-FFF2-40B4-BE49-F238E27FC236}">
                <a16:creationId xmlns:a16="http://schemas.microsoft.com/office/drawing/2014/main" id="{B7B5F90C-B9A2-E5E1-DF5D-23089C0AAE5F}"/>
              </a:ext>
            </a:extLst>
          </p:cNvPr>
          <p:cNvSpPr/>
          <p:nvPr/>
        </p:nvSpPr>
        <p:spPr>
          <a:xfrm>
            <a:off x="5395477" y="3187442"/>
            <a:ext cx="1527435" cy="1614799"/>
          </a:xfrm>
          <a:prstGeom prst="rect">
            <a:avLst/>
          </a:prstGeom>
          <a:gradFill>
            <a:gsLst>
              <a:gs pos="35000">
                <a:schemeClr val="accent1">
                  <a:lumMod val="40000"/>
                  <a:lumOff val="60000"/>
                </a:schemeClr>
              </a:gs>
              <a:gs pos="100000">
                <a:schemeClr val="accent1"/>
              </a:gs>
            </a:gsLst>
            <a:lin ang="5400000" scaled="1"/>
          </a:gradFill>
        </p:spPr>
        <p:txBody>
          <a:bodyPr wrap="square" lIns="91438" tIns="45719" rIns="91438" bIns="45719">
            <a:spAutoFit/>
          </a:bodyPr>
          <a:lstStyle/>
          <a:p>
            <a:pPr algn="ctr">
              <a:lnSpc>
                <a:spcPct val="130000"/>
              </a:lnSpc>
            </a:pPr>
            <a:r>
              <a:rPr lang="zh-CN" sz="4000" b="1" dirty="0">
                <a:latin typeface="微软雅黑" panose="020B0503020204020204" pitchFamily="34" charset="-122"/>
                <a:ea typeface="微软雅黑" panose="020B0503020204020204" pitchFamily="34" charset="-122"/>
              </a:rPr>
              <a:t>空间卫星</a:t>
            </a:r>
          </a:p>
        </p:txBody>
      </p:sp>
      <p:sp>
        <p:nvSpPr>
          <p:cNvPr id="28" name="圆角矩形 23">
            <a:extLst>
              <a:ext uri="{FF2B5EF4-FFF2-40B4-BE49-F238E27FC236}">
                <a16:creationId xmlns:a16="http://schemas.microsoft.com/office/drawing/2014/main" id="{0AFB017E-D039-A57F-D574-070374541E68}"/>
              </a:ext>
            </a:extLst>
          </p:cNvPr>
          <p:cNvSpPr/>
          <p:nvPr/>
        </p:nvSpPr>
        <p:spPr>
          <a:xfrm rot="10800000" flipV="1">
            <a:off x="782364" y="213814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B68FC37-6701-998E-A13E-E72BE1B1683D}"/>
              </a:ext>
            </a:extLst>
          </p:cNvPr>
          <p:cNvSpPr txBox="1"/>
          <p:nvPr/>
        </p:nvSpPr>
        <p:spPr>
          <a:xfrm>
            <a:off x="1206730" y="2081049"/>
            <a:ext cx="1146810" cy="469265"/>
          </a:xfrm>
          <a:prstGeom prst="rect">
            <a:avLst/>
          </a:prstGeom>
          <a:noFill/>
        </p:spPr>
        <p:txBody>
          <a:bodyPr wrap="none" lIns="91438" tIns="45719" rIns="91438" bIns="45719" rtlCol="0">
            <a:spAutoFit/>
          </a:bodyPr>
          <a:lstStyle/>
          <a:p>
            <a:pPr>
              <a:lnSpc>
                <a:spcPct val="130000"/>
              </a:lnSpc>
            </a:pPr>
            <a:r>
              <a:rPr lang="zh-CN" dirty="0">
                <a:solidFill>
                  <a:schemeClr val="tx2"/>
                </a:solidFill>
                <a:latin typeface="微软雅黑" panose="020B0503020204020204" pitchFamily="34" charset="-122"/>
                <a:ea typeface="微软雅黑" panose="020B0503020204020204" pitchFamily="34" charset="-122"/>
              </a:rPr>
              <a:t>卫星组成</a:t>
            </a:r>
          </a:p>
        </p:txBody>
      </p:sp>
      <p:cxnSp>
        <p:nvCxnSpPr>
          <p:cNvPr id="30" name="直接连接符 29">
            <a:extLst>
              <a:ext uri="{FF2B5EF4-FFF2-40B4-BE49-F238E27FC236}">
                <a16:creationId xmlns:a16="http://schemas.microsoft.com/office/drawing/2014/main" id="{283DF98B-0255-51C1-E1E7-8A2F5992B820}"/>
              </a:ext>
            </a:extLst>
          </p:cNvPr>
          <p:cNvCxnSpPr/>
          <p:nvPr/>
        </p:nvCxnSpPr>
        <p:spPr>
          <a:xfrm>
            <a:off x="1295101" y="247517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AA135B10-48E1-6BC9-847C-604ED3B005DC}"/>
              </a:ext>
            </a:extLst>
          </p:cNvPr>
          <p:cNvSpPr/>
          <p:nvPr/>
        </p:nvSpPr>
        <p:spPr>
          <a:xfrm>
            <a:off x="1211225" y="2553061"/>
            <a:ext cx="3532695" cy="1590040"/>
          </a:xfrm>
          <a:prstGeom prst="rect">
            <a:avLst/>
          </a:prstGeom>
        </p:spPr>
        <p:txBody>
          <a:bodyPr wrap="square" lIns="91438" tIns="45719" rIns="91438" bIns="45719">
            <a:spAutoFit/>
          </a:bodyPr>
          <a:lstStyle/>
          <a:p>
            <a:pPr>
              <a:lnSpc>
                <a:spcPct val="130000"/>
              </a:lnSpc>
            </a:pPr>
            <a:r>
              <a:rPr lang="zh-CN" altLang="en-US" sz="1500" dirty="0">
                <a:latin typeface="微软雅黑" panose="020B0503020204020204" pitchFamily="34" charset="-122"/>
                <a:ea typeface="微软雅黑" panose="020B0503020204020204" pitchFamily="34" charset="-122"/>
              </a:rPr>
              <a:t>空间段由35颗卫星组成，包括5颗静止轨道卫星、27颗中地球轨道卫星、3颗倾斜同步轨道卫星。这些卫星分别运行在不同的轨道高度和位置，以保证对地球各个区域都有良好的覆盖</a:t>
            </a:r>
          </a:p>
        </p:txBody>
      </p:sp>
      <p:sp>
        <p:nvSpPr>
          <p:cNvPr id="32" name="圆角矩形 28">
            <a:extLst>
              <a:ext uri="{FF2B5EF4-FFF2-40B4-BE49-F238E27FC236}">
                <a16:creationId xmlns:a16="http://schemas.microsoft.com/office/drawing/2014/main" id="{9582D8BA-7363-8AEB-B17B-E9C4A361CAEE}"/>
              </a:ext>
            </a:extLst>
          </p:cNvPr>
          <p:cNvSpPr/>
          <p:nvPr/>
        </p:nvSpPr>
        <p:spPr>
          <a:xfrm rot="10800000" flipV="1">
            <a:off x="782363" y="427701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F683826-90C8-C529-53E9-D649163103B6}"/>
              </a:ext>
            </a:extLst>
          </p:cNvPr>
          <p:cNvSpPr txBox="1"/>
          <p:nvPr/>
        </p:nvSpPr>
        <p:spPr>
          <a:xfrm>
            <a:off x="1206728" y="4245317"/>
            <a:ext cx="1146810" cy="469265"/>
          </a:xfrm>
          <a:prstGeom prst="rect">
            <a:avLst/>
          </a:prstGeom>
          <a:noFill/>
        </p:spPr>
        <p:txBody>
          <a:bodyPr wrap="none" lIns="91438" tIns="45719" rIns="91438" bIns="45719" rtlCol="0">
            <a:spAutoFit/>
          </a:bodyPr>
          <a:lstStyle/>
          <a:p>
            <a:pPr>
              <a:lnSpc>
                <a:spcPct val="130000"/>
              </a:lnSpc>
            </a:pPr>
            <a:r>
              <a:rPr lang="zh-CN" dirty="0">
                <a:solidFill>
                  <a:schemeClr val="tx2"/>
                </a:solidFill>
                <a:latin typeface="微软雅黑" panose="020B0503020204020204" pitchFamily="34" charset="-122"/>
                <a:ea typeface="微软雅黑" panose="020B0503020204020204" pitchFamily="34" charset="-122"/>
              </a:rPr>
              <a:t>备份卫星</a:t>
            </a:r>
          </a:p>
        </p:txBody>
      </p:sp>
      <p:cxnSp>
        <p:nvCxnSpPr>
          <p:cNvPr id="34" name="直接连接符 33">
            <a:extLst>
              <a:ext uri="{FF2B5EF4-FFF2-40B4-BE49-F238E27FC236}">
                <a16:creationId xmlns:a16="http://schemas.microsoft.com/office/drawing/2014/main" id="{B0A2B780-F89C-A2D2-0C82-40CAD820EFAD}"/>
              </a:ext>
            </a:extLst>
          </p:cNvPr>
          <p:cNvCxnSpPr/>
          <p:nvPr/>
        </p:nvCxnSpPr>
        <p:spPr>
          <a:xfrm>
            <a:off x="1295097" y="461404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7D47BCB8-BEDF-F900-7F56-732960A56728}"/>
              </a:ext>
            </a:extLst>
          </p:cNvPr>
          <p:cNvSpPr/>
          <p:nvPr/>
        </p:nvSpPr>
        <p:spPr>
          <a:xfrm>
            <a:off x="1211220" y="4691927"/>
            <a:ext cx="3532696" cy="989965"/>
          </a:xfrm>
          <a:prstGeom prst="rect">
            <a:avLst/>
          </a:prstGeom>
        </p:spPr>
        <p:txBody>
          <a:bodyPr wrap="square" lIns="91438" tIns="45719" rIns="91438" bIns="45719">
            <a:spAutoFit/>
          </a:bodyPr>
          <a:lstStyle/>
          <a:p>
            <a:pPr>
              <a:lnSpc>
                <a:spcPct val="130000"/>
              </a:lnSpc>
            </a:pPr>
            <a:r>
              <a:rPr lang="zh-CN" altLang="en-US" sz="1500" dirty="0">
                <a:latin typeface="微软雅黑" panose="020B0503020204020204" pitchFamily="34" charset="-122"/>
                <a:ea typeface="微软雅黑" panose="020B0503020204020204" pitchFamily="34" charset="-122"/>
              </a:rPr>
              <a:t>为保证系统的连续运行，一般在每个</a:t>
            </a:r>
          </a:p>
          <a:p>
            <a:pPr>
              <a:lnSpc>
                <a:spcPct val="130000"/>
              </a:lnSpc>
            </a:pPr>
            <a:r>
              <a:rPr lang="zh-CN" altLang="en-US" sz="1500" dirty="0">
                <a:latin typeface="微软雅黑" panose="020B0503020204020204" pitchFamily="34" charset="-122"/>
                <a:ea typeface="微软雅黑" panose="020B0503020204020204" pitchFamily="34" charset="-122"/>
              </a:rPr>
              <a:t>轨道上还部署一颗备份卫星，一旦有</a:t>
            </a:r>
          </a:p>
          <a:p>
            <a:pPr>
              <a:lnSpc>
                <a:spcPct val="130000"/>
              </a:lnSpc>
            </a:pPr>
            <a:r>
              <a:rPr lang="zh-CN" altLang="en-US" sz="1500" dirty="0">
                <a:latin typeface="微软雅黑" panose="020B0503020204020204" pitchFamily="34" charset="-122"/>
                <a:ea typeface="微软雅黑" panose="020B0503020204020204" pitchFamily="34" charset="-122"/>
              </a:rPr>
              <a:t>卫星发生故障，则可以立即替代</a:t>
            </a:r>
            <a:r>
              <a:rPr lang="zh-CN" altLang="en-US" sz="1500" dirty="0">
                <a:solidFill>
                  <a:schemeClr val="bg2">
                    <a:lumMod val="50000"/>
                  </a:schemeClr>
                </a:solidFill>
                <a:latin typeface="微软雅黑" panose="020B0503020204020204" pitchFamily="34" charset="-122"/>
                <a:ea typeface="微软雅黑" panose="020B0503020204020204" pitchFamily="34" charset="-122"/>
              </a:rPr>
              <a:t>。</a:t>
            </a:r>
          </a:p>
        </p:txBody>
      </p:sp>
      <p:sp>
        <p:nvSpPr>
          <p:cNvPr id="36" name="圆角矩形 33">
            <a:extLst>
              <a:ext uri="{FF2B5EF4-FFF2-40B4-BE49-F238E27FC236}">
                <a16:creationId xmlns:a16="http://schemas.microsoft.com/office/drawing/2014/main" id="{0F27EE0B-8D3F-9077-34C3-7227E4DBD143}"/>
              </a:ext>
            </a:extLst>
          </p:cNvPr>
          <p:cNvSpPr/>
          <p:nvPr/>
        </p:nvSpPr>
        <p:spPr>
          <a:xfrm rot="10800000" flipV="1">
            <a:off x="11081380" y="2153077"/>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28C46253-E672-7690-B0BF-38ADC6759B8B}"/>
              </a:ext>
            </a:extLst>
          </p:cNvPr>
          <p:cNvSpPr txBox="1"/>
          <p:nvPr/>
        </p:nvSpPr>
        <p:spPr>
          <a:xfrm>
            <a:off x="8624563" y="2077874"/>
            <a:ext cx="1941830" cy="469265"/>
          </a:xfrm>
          <a:prstGeom prst="rect">
            <a:avLst/>
          </a:prstGeom>
          <a:noFill/>
        </p:spPr>
        <p:txBody>
          <a:bodyPr wrap="none" lIns="91438" tIns="45719" rIns="91438" bIns="45719" rtlCol="0">
            <a:spAutoFit/>
          </a:bodyPr>
          <a:lstStyle/>
          <a:p>
            <a:pPr algn="l">
              <a:lnSpc>
                <a:spcPct val="130000"/>
              </a:lnSpc>
            </a:pPr>
            <a:r>
              <a:rPr lang="zh-CN" altLang="en-US" dirty="0">
                <a:solidFill>
                  <a:schemeClr val="tx2"/>
                </a:solidFill>
                <a:latin typeface="微软雅黑" panose="020B0503020204020204" pitchFamily="34" charset="-122"/>
                <a:ea typeface="微软雅黑" panose="020B0503020204020204" pitchFamily="34" charset="-122"/>
                <a:sym typeface="+mn-ea"/>
              </a:rPr>
              <a:t>中地球轨道卫星</a:t>
            </a:r>
            <a:r>
              <a:rPr lang="zh-CN" altLang="en-US" dirty="0">
                <a:solidFill>
                  <a:schemeClr val="tx2"/>
                </a:solidFill>
                <a:latin typeface="微软雅黑" panose="020B0503020204020204" pitchFamily="34" charset="-122"/>
                <a:ea typeface="微软雅黑" panose="020B0503020204020204" pitchFamily="34" charset="-122"/>
              </a:rPr>
              <a:t> </a:t>
            </a:r>
          </a:p>
        </p:txBody>
      </p:sp>
      <p:cxnSp>
        <p:nvCxnSpPr>
          <p:cNvPr id="38" name="直接连接符 37">
            <a:extLst>
              <a:ext uri="{FF2B5EF4-FFF2-40B4-BE49-F238E27FC236}">
                <a16:creationId xmlns:a16="http://schemas.microsoft.com/office/drawing/2014/main" id="{2255E5C3-2B79-4E7B-DC3E-8919B088DCDB}"/>
              </a:ext>
            </a:extLst>
          </p:cNvPr>
          <p:cNvCxnSpPr/>
          <p:nvPr/>
        </p:nvCxnSpPr>
        <p:spPr>
          <a:xfrm>
            <a:off x="8624852" y="247517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5AAAD0AA-CEEB-3311-8F96-4931179EF082}"/>
              </a:ext>
            </a:extLst>
          </p:cNvPr>
          <p:cNvSpPr/>
          <p:nvPr/>
        </p:nvSpPr>
        <p:spPr>
          <a:xfrm>
            <a:off x="7574959" y="2553061"/>
            <a:ext cx="3532695" cy="1290320"/>
          </a:xfrm>
          <a:prstGeom prst="rect">
            <a:avLst/>
          </a:prstGeom>
        </p:spPr>
        <p:txBody>
          <a:bodyPr wrap="square" lIns="91438" tIns="45719" rIns="91438" bIns="45719">
            <a:spAutoFit/>
          </a:bodyPr>
          <a:lstStyle/>
          <a:p>
            <a:pPr>
              <a:lnSpc>
                <a:spcPct val="130000"/>
              </a:lnSpc>
            </a:pPr>
            <a:r>
              <a:rPr lang="zh-CN" altLang="en-US" sz="1500" dirty="0">
                <a:latin typeface="微软雅黑" panose="020B0503020204020204" pitchFamily="34" charset="-122"/>
                <a:ea typeface="微软雅黑" panose="020B0503020204020204" pitchFamily="34" charset="-122"/>
              </a:rPr>
              <a:t>中地球轨道卫星运行在距离地面 20000 千米左右的太空，</a:t>
            </a:r>
            <a:r>
              <a:rPr lang="zh-CN" sz="1500" dirty="0">
                <a:latin typeface="微软雅黑" panose="020B0503020204020204" pitchFamily="34" charset="-122"/>
                <a:ea typeface="微软雅黑" panose="020B0503020204020204" pitchFamily="34" charset="-122"/>
              </a:rPr>
              <a:t>同组</a:t>
            </a:r>
            <a:r>
              <a:rPr lang="zh-CN" altLang="en-US" sz="1500" dirty="0">
                <a:latin typeface="微软雅黑" panose="020B0503020204020204" pitchFamily="34" charset="-122"/>
                <a:ea typeface="微软雅黑" panose="020B0503020204020204" pitchFamily="34" charset="-122"/>
              </a:rPr>
              <a:t>卫星间组成星座，依据其结构设计分布在 3</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个轨道平面上，相邻轨道间的夹角呈</a:t>
            </a:r>
            <a:r>
              <a:rPr lang="en-US" altLang="zh-CN" sz="1500" dirty="0">
                <a:latin typeface="微软雅黑" panose="020B0503020204020204" pitchFamily="34" charset="-122"/>
                <a:ea typeface="微软雅黑" panose="020B0503020204020204" pitchFamily="34" charset="-122"/>
              </a:rPr>
              <a:t>120°</a:t>
            </a:r>
            <a:endParaRPr lang="zh-CN" altLang="en-US"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0" name="圆角矩形 38">
            <a:extLst>
              <a:ext uri="{FF2B5EF4-FFF2-40B4-BE49-F238E27FC236}">
                <a16:creationId xmlns:a16="http://schemas.microsoft.com/office/drawing/2014/main" id="{0339741E-BFFF-91ED-C100-40B93B182998}"/>
              </a:ext>
            </a:extLst>
          </p:cNvPr>
          <p:cNvSpPr/>
          <p:nvPr/>
        </p:nvSpPr>
        <p:spPr>
          <a:xfrm rot="10800000" flipV="1">
            <a:off x="11081380" y="4291944"/>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09018EFB-2832-3EF6-0381-C113C9DF34FE}"/>
              </a:ext>
            </a:extLst>
          </p:cNvPr>
          <p:cNvSpPr txBox="1"/>
          <p:nvPr/>
        </p:nvSpPr>
        <p:spPr>
          <a:xfrm>
            <a:off x="8815243" y="4158957"/>
            <a:ext cx="1289050" cy="469265"/>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静止卫星 </a:t>
            </a:r>
            <a:r>
              <a:rPr lang="en-US" altLang="zh-CN" dirty="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8D270C48-CCB1-758F-50EE-74D5E7D648F9}"/>
              </a:ext>
            </a:extLst>
          </p:cNvPr>
          <p:cNvCxnSpPr/>
          <p:nvPr/>
        </p:nvCxnSpPr>
        <p:spPr>
          <a:xfrm>
            <a:off x="8624852" y="461404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8AC928A1-8FBB-E7B1-3CE1-2C1D8291E579}"/>
              </a:ext>
            </a:extLst>
          </p:cNvPr>
          <p:cNvSpPr/>
          <p:nvPr/>
        </p:nvSpPr>
        <p:spPr>
          <a:xfrm>
            <a:off x="7574959" y="4691927"/>
            <a:ext cx="3532695" cy="1290320"/>
          </a:xfrm>
          <a:prstGeom prst="rect">
            <a:avLst/>
          </a:prstGeom>
        </p:spPr>
        <p:txBody>
          <a:bodyPr wrap="square" lIns="91438" tIns="45719" rIns="91438" bIns="45719">
            <a:spAutoFit/>
          </a:bodyPr>
          <a:lstStyle/>
          <a:p>
            <a:pPr>
              <a:lnSpc>
                <a:spcPct val="130000"/>
              </a:lnSpc>
            </a:pPr>
            <a:r>
              <a:rPr lang="zh-CN" altLang="en-US" sz="1500" dirty="0">
                <a:latin typeface="微软雅黑" panose="020B0503020204020204" pitchFamily="34" charset="-122"/>
                <a:ea typeface="微软雅黑" panose="020B0503020204020204" pitchFamily="34" charset="-122"/>
              </a:rPr>
              <a:t>5颗静止轨道卫星定点位置为东经</a:t>
            </a:r>
          </a:p>
          <a:p>
            <a:pPr>
              <a:lnSpc>
                <a:spcPct val="130000"/>
              </a:lnSpc>
            </a:pPr>
            <a:r>
              <a:rPr lang="zh-CN" altLang="en-US" sz="1500" dirty="0">
                <a:latin typeface="微软雅黑" panose="020B0503020204020204" pitchFamily="34" charset="-122"/>
                <a:ea typeface="微软雅黑" panose="020B0503020204020204" pitchFamily="34" charset="-122"/>
              </a:rPr>
              <a:t>58.75 °、 80 </a:t>
            </a:r>
            <a:r>
              <a:rPr lang="zh-CN" altLang="en-US" sz="1500" dirty="0">
                <a:latin typeface="微软雅黑" panose="020B0503020204020204" pitchFamily="34" charset="-122"/>
                <a:ea typeface="微软雅黑" panose="020B0503020204020204" pitchFamily="34" charset="-122"/>
                <a:sym typeface="+mn-ea"/>
              </a:rPr>
              <a:t>°</a:t>
            </a:r>
            <a:r>
              <a:rPr lang="zh-CN" altLang="en-US" sz="1500" dirty="0">
                <a:latin typeface="微软雅黑" panose="020B0503020204020204" pitchFamily="34" charset="-122"/>
                <a:ea typeface="微软雅黑" panose="020B0503020204020204" pitchFamily="34" charset="-122"/>
              </a:rPr>
              <a:t>、 110.5 </a:t>
            </a:r>
            <a:r>
              <a:rPr lang="zh-CN" altLang="en-US" sz="1500" dirty="0">
                <a:latin typeface="微软雅黑" panose="020B0503020204020204" pitchFamily="34" charset="-122"/>
                <a:ea typeface="微软雅黑" panose="020B0503020204020204" pitchFamily="34" charset="-122"/>
                <a:sym typeface="+mn-ea"/>
              </a:rPr>
              <a:t>°</a:t>
            </a:r>
            <a:r>
              <a:rPr lang="zh-CN" altLang="en-US" sz="1500" dirty="0">
                <a:latin typeface="微软雅黑" panose="020B0503020204020204" pitchFamily="34" charset="-122"/>
                <a:ea typeface="微软雅黑" panose="020B0503020204020204" pitchFamily="34" charset="-122"/>
              </a:rPr>
              <a:t>、 140 </a:t>
            </a:r>
            <a:r>
              <a:rPr lang="zh-CN" altLang="en-US" sz="1500" dirty="0">
                <a:latin typeface="微软雅黑" panose="020B0503020204020204" pitchFamily="34" charset="-122"/>
                <a:ea typeface="微软雅黑" panose="020B0503020204020204" pitchFamily="34" charset="-122"/>
                <a:sym typeface="+mn-ea"/>
              </a:rPr>
              <a:t>°</a:t>
            </a:r>
            <a:r>
              <a:rPr lang="zh-CN" altLang="en-US" sz="1500" dirty="0">
                <a:latin typeface="微软雅黑" panose="020B0503020204020204" pitchFamily="34" charset="-122"/>
                <a:ea typeface="微软雅黑" panose="020B0503020204020204" pitchFamily="34" charset="-122"/>
              </a:rPr>
              <a:t>、 160</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sym typeface="+mn-ea"/>
              </a:rPr>
              <a:t>°</a:t>
            </a:r>
            <a:endParaRPr lang="zh-CN" altLang="en-US" sz="1500" dirty="0">
              <a:latin typeface="微软雅黑" panose="020B0503020204020204" pitchFamily="34" charset="-122"/>
              <a:ea typeface="微软雅黑" panose="020B0503020204020204" pitchFamily="34" charset="-122"/>
            </a:endParaRPr>
          </a:p>
          <a:p>
            <a:pPr>
              <a:lnSpc>
                <a:spcPct val="130000"/>
              </a:lnSpc>
            </a:pPr>
            <a:endParaRPr lang="zh-CN" altLang="en-US" sz="15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6064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圆角矩形 50">
            <a:extLst>
              <a:ext uri="{FF2B5EF4-FFF2-40B4-BE49-F238E27FC236}">
                <a16:creationId xmlns:a16="http://schemas.microsoft.com/office/drawing/2014/main" id="{685BFA1A-374A-E44C-F73C-8912B3FF8774}"/>
              </a:ext>
            </a:extLst>
          </p:cNvPr>
          <p:cNvSpPr/>
          <p:nvPr/>
        </p:nvSpPr>
        <p:spPr>
          <a:xfrm rot="10800000" flipV="1">
            <a:off x="821574" y="1233846"/>
            <a:ext cx="1483995" cy="49085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t>用户段</a:t>
            </a:r>
          </a:p>
        </p:txBody>
      </p:sp>
      <p:sp>
        <p:nvSpPr>
          <p:cNvPr id="168" name="矩形 167">
            <a:extLst>
              <a:ext uri="{FF2B5EF4-FFF2-40B4-BE49-F238E27FC236}">
                <a16:creationId xmlns:a16="http://schemas.microsoft.com/office/drawing/2014/main" id="{7F80FE21-E610-8148-080A-ADD9DF181AD2}"/>
              </a:ext>
            </a:extLst>
          </p:cNvPr>
          <p:cNvSpPr/>
          <p:nvPr/>
        </p:nvSpPr>
        <p:spPr>
          <a:xfrm>
            <a:off x="2539884" y="1114466"/>
            <a:ext cx="9019540" cy="777453"/>
          </a:xfrm>
          <a:prstGeom prst="rect">
            <a:avLst/>
          </a:prstGeom>
        </p:spPr>
        <p:txBody>
          <a:bodyPr wrap="square" lIns="91436" tIns="45718" rIns="91436" bIns="45718">
            <a:spAutoFit/>
          </a:bodyPr>
          <a:lstStyle/>
          <a:p>
            <a:pPr>
              <a:lnSpc>
                <a:spcPct val="130000"/>
              </a:lnSpc>
            </a:pPr>
            <a:r>
              <a:rPr lang="zh-CN" altLang="en-US" b="0" i="0" dirty="0">
                <a:effectLst/>
                <a:latin typeface="MicrosoftYaHei"/>
              </a:rPr>
              <a:t>北斗系统用户段包括北斗兼容其他卫星导航系统的芯片、模块、天线等基础产品，以及终端产品、应用系统与应用服务等</a:t>
            </a:r>
            <a:endParaRPr lang="zh-CN" altLang="en-US" sz="1800" dirty="0">
              <a:latin typeface="微软雅黑" panose="020B0503020204020204" pitchFamily="34" charset="-122"/>
              <a:ea typeface="微软雅黑" panose="020B0503020204020204" pitchFamily="34" charset="-122"/>
            </a:endParaRPr>
          </a:p>
        </p:txBody>
      </p:sp>
      <p:grpSp>
        <p:nvGrpSpPr>
          <p:cNvPr id="175" name="组合 174">
            <a:extLst>
              <a:ext uri="{FF2B5EF4-FFF2-40B4-BE49-F238E27FC236}">
                <a16:creationId xmlns:a16="http://schemas.microsoft.com/office/drawing/2014/main" id="{5BC28BB8-3BFF-C066-39D4-70AFBB417D68}"/>
              </a:ext>
            </a:extLst>
          </p:cNvPr>
          <p:cNvGrpSpPr/>
          <p:nvPr/>
        </p:nvGrpSpPr>
        <p:grpSpPr>
          <a:xfrm>
            <a:off x="-5715" y="249555"/>
            <a:ext cx="12197715" cy="621030"/>
            <a:chOff x="-9" y="393"/>
            <a:chExt cx="19209" cy="978"/>
          </a:xfrm>
        </p:grpSpPr>
        <p:sp>
          <p:nvSpPr>
            <p:cNvPr id="176" name="矩形 175">
              <a:extLst>
                <a:ext uri="{FF2B5EF4-FFF2-40B4-BE49-F238E27FC236}">
                  <a16:creationId xmlns:a16="http://schemas.microsoft.com/office/drawing/2014/main" id="{C5CEF34C-7AC8-53CB-1C40-36A8E0AF88A5}"/>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7" name="圆角矩形 3">
              <a:extLst>
                <a:ext uri="{FF2B5EF4-FFF2-40B4-BE49-F238E27FC236}">
                  <a16:creationId xmlns:a16="http://schemas.microsoft.com/office/drawing/2014/main" id="{9A061FA6-BCD2-1F68-D4E1-209442BFFFC0}"/>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8" name="文本框 177">
              <a:extLst>
                <a:ext uri="{FF2B5EF4-FFF2-40B4-BE49-F238E27FC236}">
                  <a16:creationId xmlns:a16="http://schemas.microsoft.com/office/drawing/2014/main" id="{723FCFA6-DEE1-0EDE-F37A-F90862840477}"/>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系统构成</a:t>
              </a:r>
            </a:p>
          </p:txBody>
        </p:sp>
        <p:sp>
          <p:nvSpPr>
            <p:cNvPr id="179" name="矩形 178">
              <a:extLst>
                <a:ext uri="{FF2B5EF4-FFF2-40B4-BE49-F238E27FC236}">
                  <a16:creationId xmlns:a16="http://schemas.microsoft.com/office/drawing/2014/main" id="{CA544B32-77C8-7B63-B59A-9335ADC7A2B5}"/>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System Composition</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80" name="组 13">
              <a:extLst>
                <a:ext uri="{FF2B5EF4-FFF2-40B4-BE49-F238E27FC236}">
                  <a16:creationId xmlns:a16="http://schemas.microsoft.com/office/drawing/2014/main" id="{3A511C5E-5360-1577-0C08-3AAC3AF7A7C2}"/>
                </a:ext>
              </a:extLst>
            </p:cNvPr>
            <p:cNvGrpSpPr/>
            <p:nvPr/>
          </p:nvGrpSpPr>
          <p:grpSpPr>
            <a:xfrm>
              <a:off x="14621" y="398"/>
              <a:ext cx="4579" cy="869"/>
              <a:chOff x="9284089" y="252855"/>
              <a:chExt cx="2907908" cy="551815"/>
            </a:xfrm>
          </p:grpSpPr>
          <p:grpSp>
            <p:nvGrpSpPr>
              <p:cNvPr id="181" name="组 2">
                <a:extLst>
                  <a:ext uri="{FF2B5EF4-FFF2-40B4-BE49-F238E27FC236}">
                    <a16:creationId xmlns:a16="http://schemas.microsoft.com/office/drawing/2014/main" id="{26B3E6B8-996E-DA10-BAF3-EBC2690A0B02}"/>
                  </a:ext>
                </a:extLst>
              </p:cNvPr>
              <p:cNvGrpSpPr/>
              <p:nvPr/>
            </p:nvGrpSpPr>
            <p:grpSpPr>
              <a:xfrm>
                <a:off x="11454105" y="252856"/>
                <a:ext cx="737892" cy="484288"/>
                <a:chOff x="11454105" y="252856"/>
                <a:chExt cx="737892" cy="484288"/>
              </a:xfrm>
            </p:grpSpPr>
            <p:grpSp>
              <p:nvGrpSpPr>
                <p:cNvPr id="183" name="组 1">
                  <a:extLst>
                    <a:ext uri="{FF2B5EF4-FFF2-40B4-BE49-F238E27FC236}">
                      <a16:creationId xmlns:a16="http://schemas.microsoft.com/office/drawing/2014/main" id="{F9B6EAC0-25D5-C90F-E29C-3624EBFFA036}"/>
                    </a:ext>
                  </a:extLst>
                </p:cNvPr>
                <p:cNvGrpSpPr/>
                <p:nvPr/>
              </p:nvGrpSpPr>
              <p:grpSpPr>
                <a:xfrm>
                  <a:off x="12039604" y="252856"/>
                  <a:ext cx="152393" cy="484287"/>
                  <a:chOff x="12039604" y="252856"/>
                  <a:chExt cx="152393" cy="484287"/>
                </a:xfrm>
              </p:grpSpPr>
              <p:sp>
                <p:nvSpPr>
                  <p:cNvPr id="187" name="圆角矩形 9">
                    <a:extLst>
                      <a:ext uri="{FF2B5EF4-FFF2-40B4-BE49-F238E27FC236}">
                        <a16:creationId xmlns:a16="http://schemas.microsoft.com/office/drawing/2014/main" id="{F9575251-3225-F5B7-D156-0293DFB80CD1}"/>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圆角矩形 10">
                    <a:extLst>
                      <a:ext uri="{FF2B5EF4-FFF2-40B4-BE49-F238E27FC236}">
                        <a16:creationId xmlns:a16="http://schemas.microsoft.com/office/drawing/2014/main" id="{D201A5DE-EAED-90C5-FBFB-2A01F43EB5FB}"/>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圆角矩形 11">
                    <a:extLst>
                      <a:ext uri="{FF2B5EF4-FFF2-40B4-BE49-F238E27FC236}">
                        <a16:creationId xmlns:a16="http://schemas.microsoft.com/office/drawing/2014/main" id="{49BD4865-0431-3813-A818-594C834CD40F}"/>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圆角矩形 12">
                    <a:extLst>
                      <a:ext uri="{FF2B5EF4-FFF2-40B4-BE49-F238E27FC236}">
                        <a16:creationId xmlns:a16="http://schemas.microsoft.com/office/drawing/2014/main" id="{9218866C-B6AA-4583-B15F-8AE5C1710A1A}"/>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圆角矩形 14">
                    <a:extLst>
                      <a:ext uri="{FF2B5EF4-FFF2-40B4-BE49-F238E27FC236}">
                        <a16:creationId xmlns:a16="http://schemas.microsoft.com/office/drawing/2014/main" id="{122D60D0-503E-392A-DC25-6004D8B81D39}"/>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301187DE-D03E-34C9-791B-CCF5D75EBE68}"/>
                    </a:ext>
                  </a:extLst>
                </p:cNvPr>
                <p:cNvGrpSpPr/>
                <p:nvPr/>
              </p:nvGrpSpPr>
              <p:grpSpPr>
                <a:xfrm>
                  <a:off x="11454105" y="252857"/>
                  <a:ext cx="491115" cy="484287"/>
                  <a:chOff x="1528923" y="220268"/>
                  <a:chExt cx="1284096" cy="1266241"/>
                </a:xfrm>
              </p:grpSpPr>
              <p:sp>
                <p:nvSpPr>
                  <p:cNvPr id="185" name="圆角矩形 16">
                    <a:extLst>
                      <a:ext uri="{FF2B5EF4-FFF2-40B4-BE49-F238E27FC236}">
                        <a16:creationId xmlns:a16="http://schemas.microsoft.com/office/drawing/2014/main" id="{4DF56F43-912D-C31E-E0BB-094F44A3B9DB}"/>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Freeform 96">
                    <a:extLst>
                      <a:ext uri="{FF2B5EF4-FFF2-40B4-BE49-F238E27FC236}">
                        <a16:creationId xmlns:a16="http://schemas.microsoft.com/office/drawing/2014/main" id="{C57C98D4-D268-9865-46A9-C2AFBDE86BA2}"/>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82" name="文本框 181">
                <a:extLst>
                  <a:ext uri="{FF2B5EF4-FFF2-40B4-BE49-F238E27FC236}">
                    <a16:creationId xmlns:a16="http://schemas.microsoft.com/office/drawing/2014/main" id="{9ADFA153-F8FF-B90E-AD27-E3785FEC9AB5}"/>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
        <p:nvSpPr>
          <p:cNvPr id="2" name="圆角矩形 23">
            <a:extLst>
              <a:ext uri="{FF2B5EF4-FFF2-40B4-BE49-F238E27FC236}">
                <a16:creationId xmlns:a16="http://schemas.microsoft.com/office/drawing/2014/main" id="{9428BF20-5063-AD88-7EF6-E8E195D9BD8F}"/>
              </a:ext>
            </a:extLst>
          </p:cNvPr>
          <p:cNvSpPr/>
          <p:nvPr/>
        </p:nvSpPr>
        <p:spPr>
          <a:xfrm rot="10800000" flipV="1">
            <a:off x="821577" y="2210798"/>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 name="圆角矩形 28">
            <a:extLst>
              <a:ext uri="{FF2B5EF4-FFF2-40B4-BE49-F238E27FC236}">
                <a16:creationId xmlns:a16="http://schemas.microsoft.com/office/drawing/2014/main" id="{72AD0F89-9B71-9D96-387B-5FFFABB0BAB8}"/>
              </a:ext>
            </a:extLst>
          </p:cNvPr>
          <p:cNvSpPr/>
          <p:nvPr/>
        </p:nvSpPr>
        <p:spPr>
          <a:xfrm rot="10800000" flipV="1">
            <a:off x="821574" y="4482193"/>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 name="矩形 3">
            <a:extLst>
              <a:ext uri="{FF2B5EF4-FFF2-40B4-BE49-F238E27FC236}">
                <a16:creationId xmlns:a16="http://schemas.microsoft.com/office/drawing/2014/main" id="{06C3E78D-D651-A5E5-0814-1EEEBDA1A597}"/>
              </a:ext>
            </a:extLst>
          </p:cNvPr>
          <p:cNvSpPr/>
          <p:nvPr/>
        </p:nvSpPr>
        <p:spPr>
          <a:xfrm>
            <a:off x="1751145" y="2068564"/>
            <a:ext cx="4772660" cy="1402715"/>
          </a:xfrm>
          <a:prstGeom prst="rect">
            <a:avLst/>
          </a:prstGeom>
        </p:spPr>
        <p:txBody>
          <a:bodyPr wrap="square" lIns="91438" tIns="45719" rIns="91438" bIns="45719">
            <a:no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主要使用导航信号接收机其功能为捕获到卫星并跟踪这些卫星的运行，通常由天线、前端放大器、中频处理单元、基带处理单元等部分组成 。根据类型可以分为用于航天、航空、航海的机载导航型接收机和有用于测定定位的测量型接收机等，我们的手机也内置了微型的导航信号接收器。</a:t>
            </a:r>
          </a:p>
        </p:txBody>
      </p:sp>
      <p:sp>
        <p:nvSpPr>
          <p:cNvPr id="5" name="文本框 4">
            <a:extLst>
              <a:ext uri="{FF2B5EF4-FFF2-40B4-BE49-F238E27FC236}">
                <a16:creationId xmlns:a16="http://schemas.microsoft.com/office/drawing/2014/main" id="{0C34310E-8192-11A3-80E3-7A3A38AECA63}"/>
              </a:ext>
            </a:extLst>
          </p:cNvPr>
          <p:cNvSpPr txBox="1"/>
          <p:nvPr/>
        </p:nvSpPr>
        <p:spPr>
          <a:xfrm>
            <a:off x="1751145" y="4482199"/>
            <a:ext cx="4938395" cy="193802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当接收机捕获到跟踪的卫星信号后即可测量出接收天线至卫星的伪距离和距离的变化率 解调出卫星轨道参数等数据。根据这些数据接收机中的微处理计算机就可按定位解算方法进行定位计算 计算出用户所在地理位置的经纬度、高度、速度、时间等信息。</a:t>
            </a:r>
          </a:p>
        </p:txBody>
      </p:sp>
      <p:pic>
        <p:nvPicPr>
          <p:cNvPr id="5122" name="Picture 2">
            <a:extLst>
              <a:ext uri="{FF2B5EF4-FFF2-40B4-BE49-F238E27FC236}">
                <a16:creationId xmlns:a16="http://schemas.microsoft.com/office/drawing/2014/main" id="{53065E17-5030-3A59-D72C-170CDF2F5C2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1" t="1666" r="-141" b="24130"/>
          <a:stretch/>
        </p:blipFill>
        <p:spPr bwMode="auto">
          <a:xfrm>
            <a:off x="7049654" y="1614431"/>
            <a:ext cx="4174114" cy="508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165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98181" y="3013501"/>
            <a:ext cx="6722035" cy="830997"/>
          </a:xfrm>
        </p:spPr>
        <p:txBody>
          <a:bodyPr>
            <a:normAutofit fontScale="90000"/>
          </a:bodyPr>
          <a:lstStyle/>
          <a:p>
            <a:r>
              <a:rPr lang="zh-CN" altLang="en-US" dirty="0"/>
              <a:t>北斗卫星导航系统系统功能</a:t>
            </a:r>
            <a:endParaRPr lang="en-US" dirty="0"/>
          </a:p>
        </p:txBody>
      </p:sp>
      <p:sp>
        <p:nvSpPr>
          <p:cNvPr id="25" name="文本占位符 24"/>
          <p:cNvSpPr>
            <a:spLocks noGrp="1"/>
          </p:cNvSpPr>
          <p:nvPr>
            <p:ph type="body" sz="quarter" idx="1" hasCustomPrompt="1"/>
          </p:nvPr>
        </p:nvSpPr>
        <p:spPr>
          <a:xfrm>
            <a:off x="398182" y="3856351"/>
            <a:ext cx="6426200" cy="830997"/>
          </a:xfrm>
        </p:spPr>
        <p:txBody>
          <a:bodyPr/>
          <a:lstStyle/>
          <a:p>
            <a:r>
              <a:rPr lang="en-US" altLang="zh-CN" sz="2000" dirty="0">
                <a:latin typeface="微软雅黑" panose="020B0503020204020204" pitchFamily="34" charset="-122"/>
                <a:ea typeface="微软雅黑" panose="020B0503020204020204" pitchFamily="34" charset="-122"/>
                <a:sym typeface="+mn-ea"/>
              </a:rPr>
              <a:t>System Function</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0"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lang="zh-CN" altLang="en-US" sz="2400" b="1" dirty="0"/>
                <a:t>实时导航</a:t>
              </a:r>
              <a:endParaRPr kumimoji="0" lang="en-US" altLang="zh-CN" sz="2400" b="1" i="0" u="none" strike="noStrike" kern="1200" cap="none" spc="0" normalizeH="0" baseline="0" noProof="0" dirty="0">
                <a:ln>
                  <a:noFill/>
                </a:ln>
                <a:effectLst/>
                <a:uLnTx/>
                <a:uFillTx/>
              </a:endParaRPr>
            </a:p>
          </p:txBody>
        </p:sp>
        <p:grpSp>
          <p:nvGrpSpPr>
            <p:cNvPr id="7" name="组合 6">
              <a:extLst>
                <a:ext uri="{FF2B5EF4-FFF2-40B4-BE49-F238E27FC236}">
                  <a16:creationId xmlns:a16="http://schemas.microsoft.com/office/drawing/2014/main" id="{9BF6989E-81F3-E0DF-0838-E04A7BA85D84}"/>
                </a:ext>
              </a:extLst>
            </p:cNvPr>
            <p:cNvGrpSpPr/>
            <p:nvPr/>
          </p:nvGrpSpPr>
          <p:grpSpPr>
            <a:xfrm>
              <a:off x="1471634" y="3463592"/>
              <a:ext cx="4518647" cy="1870242"/>
              <a:chOff x="852509" y="3463592"/>
              <a:chExt cx="4518647" cy="1870242"/>
            </a:xfrm>
          </p:grpSpPr>
          <p:grpSp>
            <p:nvGrpSpPr>
              <p:cNvPr id="8" name="组合 7">
                <a:extLst>
                  <a:ext uri="{FF2B5EF4-FFF2-40B4-BE49-F238E27FC236}">
                    <a16:creationId xmlns:a16="http://schemas.microsoft.com/office/drawing/2014/main" id="{0A209DD1-EDEA-8075-84E1-9C386556616B}"/>
                  </a:ext>
                </a:extLst>
              </p:cNvPr>
              <p:cNvGrpSpPr/>
              <p:nvPr/>
            </p:nvGrpSpPr>
            <p:grpSpPr>
              <a:xfrm>
                <a:off x="852509" y="3872820"/>
                <a:ext cx="544522" cy="538676"/>
                <a:chOff x="8283726" y="2044102"/>
                <a:chExt cx="414650" cy="410198"/>
              </a:xfrm>
            </p:grpSpPr>
            <p:sp>
              <p:nvSpPr>
                <p:cNvPr id="11" name="椭圆 10">
                  <a:extLst>
                    <a:ext uri="{FF2B5EF4-FFF2-40B4-BE49-F238E27FC236}">
                      <a16:creationId xmlns:a16="http://schemas.microsoft.com/office/drawing/2014/main" id="{97D0C842-09D6-6A12-C3A9-01B0C6930F87}"/>
                    </a:ext>
                  </a:extLst>
                </p:cNvPr>
                <p:cNvSpPr/>
                <p:nvPr/>
              </p:nvSpPr>
              <p:spPr>
                <a:xfrm>
                  <a:off x="8283726" y="2044102"/>
                  <a:ext cx="41465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solidFill>
                      <a:schemeClr val="tx1"/>
                    </a:solidFill>
                  </a:endParaRPr>
                </a:p>
              </p:txBody>
            </p:sp>
            <p:sp>
              <p:nvSpPr>
                <p:cNvPr id="12" name="任意多边形: 形状 11">
                  <a:extLst>
                    <a:ext uri="{FF2B5EF4-FFF2-40B4-BE49-F238E27FC236}">
                      <a16:creationId xmlns:a16="http://schemas.microsoft.com/office/drawing/2014/main" id="{337F6388-45F1-C5A7-7A34-A9E2868FE150}"/>
                    </a:ext>
                  </a:extLst>
                </p:cNvPr>
                <p:cNvSpPr/>
                <p:nvPr/>
              </p:nvSpPr>
              <p:spPr>
                <a:xfrm>
                  <a:off x="8399826" y="2164971"/>
                  <a:ext cx="178001"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9" name="文本框 8">
                <a:extLst>
                  <a:ext uri="{FF2B5EF4-FFF2-40B4-BE49-F238E27FC236}">
                    <a16:creationId xmlns:a16="http://schemas.microsoft.com/office/drawing/2014/main" id="{DA711F25-13F7-5EA3-2847-E0EC1EEAAD1C}"/>
                  </a:ext>
                </a:extLst>
              </p:cNvPr>
              <p:cNvSpPr txBox="1">
                <a:spLocks/>
              </p:cNvSpPr>
              <p:nvPr/>
            </p:nvSpPr>
            <p:spPr>
              <a:xfrm>
                <a:off x="1553718" y="4194590"/>
                <a:ext cx="3817438" cy="1139244"/>
              </a:xfrm>
              <a:prstGeom prst="rect">
                <a:avLst/>
              </a:prstGeom>
              <a:noFill/>
            </p:spPr>
            <p:txBody>
              <a:bodyPr wrap="square" rtlCol="0" anchor="t" anchorCtr="0">
                <a:normAutofit/>
              </a:bodyPr>
              <a:lstStyle>
                <a:defPPr>
                  <a:defRPr lang="zh-CN"/>
                </a:defPPr>
                <a:lvl1pPr>
                  <a:lnSpc>
                    <a:spcPts val="1500"/>
                  </a:lnSpc>
                  <a:defRPr sz="1200"/>
                </a:lvl1pPr>
              </a:lstStyle>
              <a:p>
                <a:pPr>
                  <a:lnSpc>
                    <a:spcPct val="120000"/>
                  </a:lnSpc>
                </a:pPr>
                <a:r>
                  <a:rPr lang="zh-CN" altLang="en-US" sz="1200"/>
                  <a:t>提高行车效率</a:t>
                </a:r>
                <a:endParaRPr lang="en-US" altLang="zh-CN" sz="1200" dirty="0"/>
              </a:p>
            </p:txBody>
          </p:sp>
          <p:sp>
            <p:nvSpPr>
              <p:cNvPr id="10" name="文本框 9">
                <a:extLst>
                  <a:ext uri="{FF2B5EF4-FFF2-40B4-BE49-F238E27FC236}">
                    <a16:creationId xmlns:a16="http://schemas.microsoft.com/office/drawing/2014/main" id="{0556F185-2068-6388-0490-7E8015C8710A}"/>
                  </a:ext>
                </a:extLst>
              </p:cNvPr>
              <p:cNvSpPr txBox="1">
                <a:spLocks/>
              </p:cNvSpPr>
              <p:nvPr/>
            </p:nvSpPr>
            <p:spPr>
              <a:xfrm>
                <a:off x="1549889" y="3463592"/>
                <a:ext cx="3821267" cy="730998"/>
              </a:xfrm>
              <a:prstGeom prst="rect">
                <a:avLst/>
              </a:prstGeom>
              <a:noFill/>
            </p:spPr>
            <p:txBody>
              <a:bodyPr wrap="square" anchor="b" anchorCtr="0">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r>
                  <a:rPr lang="zh-CN" altLang="en-US" sz="1800" dirty="0"/>
                  <a:t>车辆导航系统</a:t>
                </a:r>
                <a:endParaRPr lang="en-US" altLang="zh-CN" sz="1800" dirty="0"/>
              </a:p>
            </p:txBody>
          </p:sp>
        </p:grpSp>
      </p:grpSp>
      <p:grpSp>
        <p:nvGrpSpPr>
          <p:cNvPr id="16" name="组合 15">
            <a:extLst>
              <a:ext uri="{FF2B5EF4-FFF2-40B4-BE49-F238E27FC236}">
                <a16:creationId xmlns:a16="http://schemas.microsoft.com/office/drawing/2014/main" id="{D2C7EE28-9ED0-30AA-9467-CFA2FAD997B2}"/>
              </a:ext>
            </a:extLst>
          </p:cNvPr>
          <p:cNvGrpSpPr/>
          <p:nvPr/>
        </p:nvGrpSpPr>
        <p:grpSpPr>
          <a:xfrm>
            <a:off x="-5715" y="249555"/>
            <a:ext cx="12197715" cy="621030"/>
            <a:chOff x="-9" y="393"/>
            <a:chExt cx="19209" cy="978"/>
          </a:xfrm>
        </p:grpSpPr>
        <p:sp>
          <p:nvSpPr>
            <p:cNvPr id="17" name="矩形 16">
              <a:extLst>
                <a:ext uri="{FF2B5EF4-FFF2-40B4-BE49-F238E27FC236}">
                  <a16:creationId xmlns:a16="http://schemas.microsoft.com/office/drawing/2014/main" id="{AE2A935E-0805-6DF8-647F-1EEEA746F860}"/>
                </a:ext>
              </a:extLst>
            </p:cNvPr>
            <p:cNvSpPr/>
            <p:nvPr>
              <p:custDataLst>
                <p:tags r:id="rId6"/>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3">
              <a:extLst>
                <a:ext uri="{FF2B5EF4-FFF2-40B4-BE49-F238E27FC236}">
                  <a16:creationId xmlns:a16="http://schemas.microsoft.com/office/drawing/2014/main" id="{F8F2E787-EB82-79C7-3A24-8FE7390F9443}"/>
                </a:ext>
              </a:extLst>
            </p:cNvPr>
            <p:cNvSpPr/>
            <p:nvPr>
              <p:custDataLst>
                <p:tags r:id="rId7"/>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9" name="文本框 18">
              <a:extLst>
                <a:ext uri="{FF2B5EF4-FFF2-40B4-BE49-F238E27FC236}">
                  <a16:creationId xmlns:a16="http://schemas.microsoft.com/office/drawing/2014/main" id="{B643C81D-14BD-8E1F-39CF-653B146D0EC8}"/>
                </a:ext>
              </a:extLst>
            </p:cNvPr>
            <p:cNvSpPr txBox="1"/>
            <p:nvPr>
              <p:custDataLst>
                <p:tags r:id="rId8"/>
              </p:custDataLst>
            </p:nvPr>
          </p:nvSpPr>
          <p:spPr>
            <a:xfrm>
              <a:off x="1020" y="421"/>
              <a:ext cx="2714" cy="727"/>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系统功能</a:t>
              </a:r>
            </a:p>
          </p:txBody>
        </p:sp>
        <p:sp>
          <p:nvSpPr>
            <p:cNvPr id="20" name="矩形 19">
              <a:extLst>
                <a:ext uri="{FF2B5EF4-FFF2-40B4-BE49-F238E27FC236}">
                  <a16:creationId xmlns:a16="http://schemas.microsoft.com/office/drawing/2014/main" id="{E7BCF91F-420D-5488-9693-0D1D5C6732BD}"/>
                </a:ext>
              </a:extLst>
            </p:cNvPr>
            <p:cNvSpPr/>
            <p:nvPr>
              <p:custDataLst>
                <p:tags r:id="rId9"/>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System Function</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21" name="组 13">
              <a:extLst>
                <a:ext uri="{FF2B5EF4-FFF2-40B4-BE49-F238E27FC236}">
                  <a16:creationId xmlns:a16="http://schemas.microsoft.com/office/drawing/2014/main" id="{3141085B-1086-795F-A3B0-7835B1141F5D}"/>
                </a:ext>
              </a:extLst>
            </p:cNvPr>
            <p:cNvGrpSpPr/>
            <p:nvPr/>
          </p:nvGrpSpPr>
          <p:grpSpPr>
            <a:xfrm>
              <a:off x="14621" y="398"/>
              <a:ext cx="4579" cy="869"/>
              <a:chOff x="9284089" y="252855"/>
              <a:chExt cx="2907908" cy="551815"/>
            </a:xfrm>
          </p:grpSpPr>
          <p:grpSp>
            <p:nvGrpSpPr>
              <p:cNvPr id="22" name="组 2">
                <a:extLst>
                  <a:ext uri="{FF2B5EF4-FFF2-40B4-BE49-F238E27FC236}">
                    <a16:creationId xmlns:a16="http://schemas.microsoft.com/office/drawing/2014/main" id="{4A7B3CB7-BC76-6242-87B6-CFABA49A08AB}"/>
                  </a:ext>
                </a:extLst>
              </p:cNvPr>
              <p:cNvGrpSpPr/>
              <p:nvPr/>
            </p:nvGrpSpPr>
            <p:grpSpPr>
              <a:xfrm>
                <a:off x="11454105" y="252856"/>
                <a:ext cx="737892" cy="484288"/>
                <a:chOff x="11454105" y="252856"/>
                <a:chExt cx="737892" cy="484288"/>
              </a:xfrm>
            </p:grpSpPr>
            <p:grpSp>
              <p:nvGrpSpPr>
                <p:cNvPr id="24" name="组 1">
                  <a:extLst>
                    <a:ext uri="{FF2B5EF4-FFF2-40B4-BE49-F238E27FC236}">
                      <a16:creationId xmlns:a16="http://schemas.microsoft.com/office/drawing/2014/main" id="{5AC28088-D5C5-C9DF-7C42-6CB222BB9B38}"/>
                    </a:ext>
                  </a:extLst>
                </p:cNvPr>
                <p:cNvGrpSpPr/>
                <p:nvPr/>
              </p:nvGrpSpPr>
              <p:grpSpPr>
                <a:xfrm>
                  <a:off x="12039604" y="252856"/>
                  <a:ext cx="152393" cy="484287"/>
                  <a:chOff x="12039604" y="252856"/>
                  <a:chExt cx="152393" cy="484287"/>
                </a:xfrm>
              </p:grpSpPr>
              <p:sp>
                <p:nvSpPr>
                  <p:cNvPr id="28" name="圆角矩形 9">
                    <a:extLst>
                      <a:ext uri="{FF2B5EF4-FFF2-40B4-BE49-F238E27FC236}">
                        <a16:creationId xmlns:a16="http://schemas.microsoft.com/office/drawing/2014/main" id="{F9065DAD-82C0-FD72-6B16-0562501AAB39}"/>
                      </a:ext>
                    </a:extLst>
                  </p:cNvPr>
                  <p:cNvSpPr/>
                  <p:nvPr>
                    <p:custDataLst>
                      <p:tags r:id="rId13"/>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10">
                    <a:extLst>
                      <a:ext uri="{FF2B5EF4-FFF2-40B4-BE49-F238E27FC236}">
                        <a16:creationId xmlns:a16="http://schemas.microsoft.com/office/drawing/2014/main" id="{A7C31484-82CC-F3C4-2134-38DDA660F558}"/>
                      </a:ext>
                    </a:extLst>
                  </p:cNvPr>
                  <p:cNvSpPr/>
                  <p:nvPr>
                    <p:custDataLst>
                      <p:tags r:id="rId14"/>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11">
                    <a:extLst>
                      <a:ext uri="{FF2B5EF4-FFF2-40B4-BE49-F238E27FC236}">
                        <a16:creationId xmlns:a16="http://schemas.microsoft.com/office/drawing/2014/main" id="{2D08E9A5-730D-E7FC-DE34-5BA279623CE3}"/>
                      </a:ext>
                    </a:extLst>
                  </p:cNvPr>
                  <p:cNvSpPr/>
                  <p:nvPr>
                    <p:custDataLst>
                      <p:tags r:id="rId15"/>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2">
                    <a:extLst>
                      <a:ext uri="{FF2B5EF4-FFF2-40B4-BE49-F238E27FC236}">
                        <a16:creationId xmlns:a16="http://schemas.microsoft.com/office/drawing/2014/main" id="{D1124EAD-4627-0265-8FEF-4CC148900320}"/>
                      </a:ext>
                    </a:extLst>
                  </p:cNvPr>
                  <p:cNvSpPr/>
                  <p:nvPr>
                    <p:custDataLst>
                      <p:tags r:id="rId16"/>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14">
                    <a:extLst>
                      <a:ext uri="{FF2B5EF4-FFF2-40B4-BE49-F238E27FC236}">
                        <a16:creationId xmlns:a16="http://schemas.microsoft.com/office/drawing/2014/main" id="{5289ED9E-E399-31EC-DC5D-F4E180D6838E}"/>
                      </a:ext>
                    </a:extLst>
                  </p:cNvPr>
                  <p:cNvSpPr/>
                  <p:nvPr>
                    <p:custDataLst>
                      <p:tags r:id="rId17"/>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78C862A4-2FD0-4B85-E0BF-1C56D9840C9D}"/>
                    </a:ext>
                  </a:extLst>
                </p:cNvPr>
                <p:cNvGrpSpPr/>
                <p:nvPr/>
              </p:nvGrpSpPr>
              <p:grpSpPr>
                <a:xfrm>
                  <a:off x="11454105" y="252857"/>
                  <a:ext cx="491115" cy="484287"/>
                  <a:chOff x="1528923" y="220268"/>
                  <a:chExt cx="1284096" cy="1266241"/>
                </a:xfrm>
              </p:grpSpPr>
              <p:sp>
                <p:nvSpPr>
                  <p:cNvPr id="26" name="圆角矩形 16">
                    <a:extLst>
                      <a:ext uri="{FF2B5EF4-FFF2-40B4-BE49-F238E27FC236}">
                        <a16:creationId xmlns:a16="http://schemas.microsoft.com/office/drawing/2014/main" id="{9A95066F-6B4D-8E50-FF2F-6358EE9494AD}"/>
                      </a:ext>
                    </a:extLst>
                  </p:cNvPr>
                  <p:cNvSpPr/>
                  <p:nvPr>
                    <p:custDataLst>
                      <p:tags r:id="rId11"/>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96">
                    <a:extLst>
                      <a:ext uri="{FF2B5EF4-FFF2-40B4-BE49-F238E27FC236}">
                        <a16:creationId xmlns:a16="http://schemas.microsoft.com/office/drawing/2014/main" id="{12BD3180-BD54-6CB5-2915-C6B3A3CE1FC6}"/>
                      </a:ext>
                    </a:extLst>
                  </p:cNvPr>
                  <p:cNvSpPr/>
                  <p:nvPr>
                    <p:custDataLst>
                      <p:tags r:id="rId12"/>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3" name="文本框 22">
                <a:extLst>
                  <a:ext uri="{FF2B5EF4-FFF2-40B4-BE49-F238E27FC236}">
                    <a16:creationId xmlns:a16="http://schemas.microsoft.com/office/drawing/2014/main" id="{13B03E52-A370-07AB-0E4F-9842F4899F2D}"/>
                  </a:ext>
                </a:extLst>
              </p:cNvPr>
              <p:cNvSpPr txBox="1"/>
              <p:nvPr>
                <p:custDataLst>
                  <p:tags r:id="rId10"/>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
        <p:nvSpPr>
          <p:cNvPr id="35" name="圆角矩形 23">
            <a:extLst>
              <a:ext uri="{FF2B5EF4-FFF2-40B4-BE49-F238E27FC236}">
                <a16:creationId xmlns:a16="http://schemas.microsoft.com/office/drawing/2014/main" id="{B068F964-F3E6-2CE6-D302-D043E31A6407}"/>
              </a:ext>
            </a:extLst>
          </p:cNvPr>
          <p:cNvSpPr/>
          <p:nvPr>
            <p:custDataLst>
              <p:tags r:id="rId1"/>
            </p:custDataLst>
          </p:nvPr>
        </p:nvSpPr>
        <p:spPr>
          <a:xfrm rot="10800000" flipV="1">
            <a:off x="4606969" y="345767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2E11FA3A-A877-4190-7D9A-0CA0F4F207C5}"/>
              </a:ext>
            </a:extLst>
          </p:cNvPr>
          <p:cNvCxnSpPr/>
          <p:nvPr>
            <p:custDataLst>
              <p:tags r:id="rId2"/>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C79F1AC-E071-AA8E-C5DA-F6C8B1A5541D}"/>
              </a:ext>
            </a:extLst>
          </p:cNvPr>
          <p:cNvSpPr/>
          <p:nvPr>
            <p:custDataLst>
              <p:tags r:id="rId3"/>
            </p:custDataLst>
          </p:nvPr>
        </p:nvSpPr>
        <p:spPr>
          <a:xfrm>
            <a:off x="4606968" y="4832016"/>
            <a:ext cx="7303135" cy="1567180"/>
          </a:xfrm>
          <a:prstGeom prst="rect">
            <a:avLst/>
          </a:prstGeom>
        </p:spPr>
        <p:txBody>
          <a:bodyPr wrap="square" lIns="91438" tIns="45719" rIns="91438" bIns="45719">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GEO 卫星 IDRMS 精度优于 400cm,径向精度优于 20cm;</a:t>
            </a:r>
          </a:p>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IGSO 卫星精度优于 30m,其径向精度优于 10cm；</a:t>
            </a:r>
          </a:p>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MBO 卫星精度优于 30cm,其径向精度优于10cm；</a:t>
            </a:r>
          </a:p>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基本满足实时用户的应用需求</a:t>
            </a:r>
            <a:endParaRPr lang="zh-CN" altLang="en-US" sz="1600" dirty="0">
              <a:latin typeface="微软雅黑" panose="020B0503020204020204" pitchFamily="34" charset="-122"/>
              <a:ea typeface="微软雅黑" panose="020B0503020204020204" pitchFamily="34" charset="-122"/>
            </a:endParaRPr>
          </a:p>
        </p:txBody>
      </p:sp>
      <p:sp>
        <p:nvSpPr>
          <p:cNvPr id="39" name="圆角矩形 18">
            <a:extLst>
              <a:ext uri="{FF2B5EF4-FFF2-40B4-BE49-F238E27FC236}">
                <a16:creationId xmlns:a16="http://schemas.microsoft.com/office/drawing/2014/main" id="{302D48E7-3B12-803C-6F8D-8683420F24F4}"/>
              </a:ext>
            </a:extLst>
          </p:cNvPr>
          <p:cNvSpPr/>
          <p:nvPr>
            <p:custDataLst>
              <p:tags r:id="rId4"/>
            </p:custDataLst>
          </p:nvPr>
        </p:nvSpPr>
        <p:spPr>
          <a:xfrm rot="10800000" flipV="1">
            <a:off x="4606969" y="509216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8250D750-95CE-9A1B-3085-7BA07670DFFF}"/>
              </a:ext>
            </a:extLst>
          </p:cNvPr>
          <p:cNvSpPr txBox="1"/>
          <p:nvPr/>
        </p:nvSpPr>
        <p:spPr>
          <a:xfrm>
            <a:off x="4763135" y="1823085"/>
            <a:ext cx="6096000" cy="156845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北斗卫星导航系统能够根据用户的位置、速度和时间信息，为用户提供实时的路线规划和指引，帮助用户在陆地、海洋和空中进行有效的移动和运输43。北斗卫星导航系统能够支持多种模式和场景的实时导航，包括汽车、轨道交通、无人机、智能手机等</a:t>
            </a:r>
          </a:p>
        </p:txBody>
      </p:sp>
      <p:sp>
        <p:nvSpPr>
          <p:cNvPr id="41" name="圆角矩形 21">
            <a:extLst>
              <a:ext uri="{FF2B5EF4-FFF2-40B4-BE49-F238E27FC236}">
                <a16:creationId xmlns:a16="http://schemas.microsoft.com/office/drawing/2014/main" id="{0B540472-0902-099B-E436-BDA043D2A51C}"/>
              </a:ext>
            </a:extLst>
          </p:cNvPr>
          <p:cNvSpPr/>
          <p:nvPr>
            <p:custDataLst>
              <p:tags r:id="rId5"/>
            </p:custDataLst>
          </p:nvPr>
        </p:nvSpPr>
        <p:spPr>
          <a:xfrm rot="10800000" flipV="1">
            <a:off x="4606969" y="182318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219BE223-BD79-D362-3045-4355DBF7BFFA}"/>
              </a:ext>
            </a:extLst>
          </p:cNvPr>
          <p:cNvSpPr txBox="1"/>
          <p:nvPr/>
        </p:nvSpPr>
        <p:spPr>
          <a:xfrm>
            <a:off x="4763135" y="3504565"/>
            <a:ext cx="6096000" cy="119888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结合交通、测绘、地震、气象、国土等行业监测站网资源，提供实时米级、分米级、厘米级等增强定位精度服务，生成高精度的实时轨道、钟差、电离层等产品信息，以满足实时用户应用。</a:t>
            </a:r>
          </a:p>
        </p:txBody>
      </p:sp>
      <p:pic>
        <p:nvPicPr>
          <p:cNvPr id="43" name="图片 42">
            <a:extLst>
              <a:ext uri="{FF2B5EF4-FFF2-40B4-BE49-F238E27FC236}">
                <a16:creationId xmlns:a16="http://schemas.microsoft.com/office/drawing/2014/main" id="{AC6F6FD1-0765-7E7C-3750-64FA7DBC7470}"/>
              </a:ext>
            </a:extLst>
          </p:cNvPr>
          <p:cNvPicPr/>
          <p:nvPr/>
        </p:nvPicPr>
        <p:blipFill>
          <a:blip r:embed="rId19"/>
          <a:stretch>
            <a:fillRect/>
          </a:stretch>
        </p:blipFill>
        <p:spPr>
          <a:xfrm>
            <a:off x="403284" y="2023110"/>
            <a:ext cx="3763645" cy="2962910"/>
          </a:xfrm>
          <a:prstGeom prst="rect">
            <a:avLst/>
          </a:prstGeom>
          <a:noFill/>
          <a:ln w="9525">
            <a:noFill/>
          </a:ln>
        </p:spPr>
      </p:pic>
    </p:spTree>
    <p:extLst>
      <p:ext uri="{BB962C8B-B14F-4D97-AF65-F5344CB8AC3E}">
        <p14:creationId xmlns:p14="http://schemas.microsoft.com/office/powerpoint/2010/main" val="322182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0"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effectLst/>
                  <a:uLnTx/>
                  <a:uFillTx/>
                </a:rPr>
                <a:t>快速定位</a:t>
              </a:r>
              <a:endParaRPr kumimoji="0" lang="en-US" altLang="zh-CN" sz="2400" b="1" i="0" u="none" strike="noStrike" kern="1200" cap="none" spc="0" normalizeH="0" baseline="0" noProof="0" dirty="0">
                <a:ln>
                  <a:noFill/>
                </a:ln>
                <a:effectLst/>
                <a:uLnTx/>
                <a:uFillTx/>
              </a:endParaRPr>
            </a:p>
          </p:txBody>
        </p:sp>
      </p:grpSp>
      <p:grpSp>
        <p:nvGrpSpPr>
          <p:cNvPr id="16" name="组合 15">
            <a:extLst>
              <a:ext uri="{FF2B5EF4-FFF2-40B4-BE49-F238E27FC236}">
                <a16:creationId xmlns:a16="http://schemas.microsoft.com/office/drawing/2014/main" id="{D2C7EE28-9ED0-30AA-9467-CFA2FAD997B2}"/>
              </a:ext>
            </a:extLst>
          </p:cNvPr>
          <p:cNvGrpSpPr/>
          <p:nvPr/>
        </p:nvGrpSpPr>
        <p:grpSpPr>
          <a:xfrm>
            <a:off x="-5715" y="249555"/>
            <a:ext cx="12197715" cy="621030"/>
            <a:chOff x="-9" y="393"/>
            <a:chExt cx="19209" cy="978"/>
          </a:xfrm>
        </p:grpSpPr>
        <p:sp>
          <p:nvSpPr>
            <p:cNvPr id="17" name="矩形 16">
              <a:extLst>
                <a:ext uri="{FF2B5EF4-FFF2-40B4-BE49-F238E27FC236}">
                  <a16:creationId xmlns:a16="http://schemas.microsoft.com/office/drawing/2014/main" id="{AE2A935E-0805-6DF8-647F-1EEEA746F860}"/>
                </a:ext>
              </a:extLst>
            </p:cNvPr>
            <p:cNvSpPr/>
            <p:nvPr>
              <p:custDataLst>
                <p:tags r:id="rId7"/>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3">
              <a:extLst>
                <a:ext uri="{FF2B5EF4-FFF2-40B4-BE49-F238E27FC236}">
                  <a16:creationId xmlns:a16="http://schemas.microsoft.com/office/drawing/2014/main" id="{F8F2E787-EB82-79C7-3A24-8FE7390F9443}"/>
                </a:ext>
              </a:extLst>
            </p:cNvPr>
            <p:cNvSpPr/>
            <p:nvPr>
              <p:custDataLst>
                <p:tags r:id="rId8"/>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9" name="文本框 18">
              <a:extLst>
                <a:ext uri="{FF2B5EF4-FFF2-40B4-BE49-F238E27FC236}">
                  <a16:creationId xmlns:a16="http://schemas.microsoft.com/office/drawing/2014/main" id="{B643C81D-14BD-8E1F-39CF-653B146D0EC8}"/>
                </a:ext>
              </a:extLst>
            </p:cNvPr>
            <p:cNvSpPr txBox="1"/>
            <p:nvPr>
              <p:custDataLst>
                <p:tags r:id="rId9"/>
              </p:custDataLst>
            </p:nvPr>
          </p:nvSpPr>
          <p:spPr>
            <a:xfrm>
              <a:off x="1020" y="421"/>
              <a:ext cx="2714" cy="727"/>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系统功能</a:t>
              </a:r>
            </a:p>
          </p:txBody>
        </p:sp>
        <p:sp>
          <p:nvSpPr>
            <p:cNvPr id="20" name="矩形 19">
              <a:extLst>
                <a:ext uri="{FF2B5EF4-FFF2-40B4-BE49-F238E27FC236}">
                  <a16:creationId xmlns:a16="http://schemas.microsoft.com/office/drawing/2014/main" id="{E7BCF91F-420D-5488-9693-0D1D5C6732BD}"/>
                </a:ext>
              </a:extLst>
            </p:cNvPr>
            <p:cNvSpPr/>
            <p:nvPr>
              <p:custDataLst>
                <p:tags r:id="rId10"/>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System Function</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21" name="组 13">
              <a:extLst>
                <a:ext uri="{FF2B5EF4-FFF2-40B4-BE49-F238E27FC236}">
                  <a16:creationId xmlns:a16="http://schemas.microsoft.com/office/drawing/2014/main" id="{3141085B-1086-795F-A3B0-7835B1141F5D}"/>
                </a:ext>
              </a:extLst>
            </p:cNvPr>
            <p:cNvGrpSpPr/>
            <p:nvPr/>
          </p:nvGrpSpPr>
          <p:grpSpPr>
            <a:xfrm>
              <a:off x="14621" y="398"/>
              <a:ext cx="4579" cy="869"/>
              <a:chOff x="9284089" y="252855"/>
              <a:chExt cx="2907908" cy="551815"/>
            </a:xfrm>
          </p:grpSpPr>
          <p:grpSp>
            <p:nvGrpSpPr>
              <p:cNvPr id="22" name="组 2">
                <a:extLst>
                  <a:ext uri="{FF2B5EF4-FFF2-40B4-BE49-F238E27FC236}">
                    <a16:creationId xmlns:a16="http://schemas.microsoft.com/office/drawing/2014/main" id="{4A7B3CB7-BC76-6242-87B6-CFABA49A08AB}"/>
                  </a:ext>
                </a:extLst>
              </p:cNvPr>
              <p:cNvGrpSpPr/>
              <p:nvPr/>
            </p:nvGrpSpPr>
            <p:grpSpPr>
              <a:xfrm>
                <a:off x="11454105" y="252856"/>
                <a:ext cx="737892" cy="484288"/>
                <a:chOff x="11454105" y="252856"/>
                <a:chExt cx="737892" cy="484288"/>
              </a:xfrm>
            </p:grpSpPr>
            <p:grpSp>
              <p:nvGrpSpPr>
                <p:cNvPr id="24" name="组 1">
                  <a:extLst>
                    <a:ext uri="{FF2B5EF4-FFF2-40B4-BE49-F238E27FC236}">
                      <a16:creationId xmlns:a16="http://schemas.microsoft.com/office/drawing/2014/main" id="{5AC28088-D5C5-C9DF-7C42-6CB222BB9B38}"/>
                    </a:ext>
                  </a:extLst>
                </p:cNvPr>
                <p:cNvGrpSpPr/>
                <p:nvPr/>
              </p:nvGrpSpPr>
              <p:grpSpPr>
                <a:xfrm>
                  <a:off x="12039604" y="252856"/>
                  <a:ext cx="152393" cy="484287"/>
                  <a:chOff x="12039604" y="252856"/>
                  <a:chExt cx="152393" cy="484287"/>
                </a:xfrm>
              </p:grpSpPr>
              <p:sp>
                <p:nvSpPr>
                  <p:cNvPr id="28" name="圆角矩形 9">
                    <a:extLst>
                      <a:ext uri="{FF2B5EF4-FFF2-40B4-BE49-F238E27FC236}">
                        <a16:creationId xmlns:a16="http://schemas.microsoft.com/office/drawing/2014/main" id="{F9065DAD-82C0-FD72-6B16-0562501AAB39}"/>
                      </a:ext>
                    </a:extLst>
                  </p:cNvPr>
                  <p:cNvSpPr/>
                  <p:nvPr>
                    <p:custDataLst>
                      <p:tags r:id="rId14"/>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10">
                    <a:extLst>
                      <a:ext uri="{FF2B5EF4-FFF2-40B4-BE49-F238E27FC236}">
                        <a16:creationId xmlns:a16="http://schemas.microsoft.com/office/drawing/2014/main" id="{A7C31484-82CC-F3C4-2134-38DDA660F558}"/>
                      </a:ext>
                    </a:extLst>
                  </p:cNvPr>
                  <p:cNvSpPr/>
                  <p:nvPr>
                    <p:custDataLst>
                      <p:tags r:id="rId15"/>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11">
                    <a:extLst>
                      <a:ext uri="{FF2B5EF4-FFF2-40B4-BE49-F238E27FC236}">
                        <a16:creationId xmlns:a16="http://schemas.microsoft.com/office/drawing/2014/main" id="{2D08E9A5-730D-E7FC-DE34-5BA279623CE3}"/>
                      </a:ext>
                    </a:extLst>
                  </p:cNvPr>
                  <p:cNvSpPr/>
                  <p:nvPr>
                    <p:custDataLst>
                      <p:tags r:id="rId16"/>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2">
                    <a:extLst>
                      <a:ext uri="{FF2B5EF4-FFF2-40B4-BE49-F238E27FC236}">
                        <a16:creationId xmlns:a16="http://schemas.microsoft.com/office/drawing/2014/main" id="{D1124EAD-4627-0265-8FEF-4CC148900320}"/>
                      </a:ext>
                    </a:extLst>
                  </p:cNvPr>
                  <p:cNvSpPr/>
                  <p:nvPr>
                    <p:custDataLst>
                      <p:tags r:id="rId17"/>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14">
                    <a:extLst>
                      <a:ext uri="{FF2B5EF4-FFF2-40B4-BE49-F238E27FC236}">
                        <a16:creationId xmlns:a16="http://schemas.microsoft.com/office/drawing/2014/main" id="{5289ED9E-E399-31EC-DC5D-F4E180D6838E}"/>
                      </a:ext>
                    </a:extLst>
                  </p:cNvPr>
                  <p:cNvSpPr/>
                  <p:nvPr>
                    <p:custDataLst>
                      <p:tags r:id="rId18"/>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78C862A4-2FD0-4B85-E0BF-1C56D9840C9D}"/>
                    </a:ext>
                  </a:extLst>
                </p:cNvPr>
                <p:cNvGrpSpPr/>
                <p:nvPr/>
              </p:nvGrpSpPr>
              <p:grpSpPr>
                <a:xfrm>
                  <a:off x="11454105" y="252857"/>
                  <a:ext cx="491115" cy="484287"/>
                  <a:chOff x="1528923" y="220268"/>
                  <a:chExt cx="1284096" cy="1266241"/>
                </a:xfrm>
              </p:grpSpPr>
              <p:sp>
                <p:nvSpPr>
                  <p:cNvPr id="26" name="圆角矩形 16">
                    <a:extLst>
                      <a:ext uri="{FF2B5EF4-FFF2-40B4-BE49-F238E27FC236}">
                        <a16:creationId xmlns:a16="http://schemas.microsoft.com/office/drawing/2014/main" id="{9A95066F-6B4D-8E50-FF2F-6358EE9494AD}"/>
                      </a:ext>
                    </a:extLst>
                  </p:cNvPr>
                  <p:cNvSpPr/>
                  <p:nvPr>
                    <p:custDataLst>
                      <p:tags r:id="rId12"/>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96">
                    <a:extLst>
                      <a:ext uri="{FF2B5EF4-FFF2-40B4-BE49-F238E27FC236}">
                        <a16:creationId xmlns:a16="http://schemas.microsoft.com/office/drawing/2014/main" id="{12BD3180-BD54-6CB5-2915-C6B3A3CE1FC6}"/>
                      </a:ext>
                    </a:extLst>
                  </p:cNvPr>
                  <p:cNvSpPr/>
                  <p:nvPr>
                    <p:custDataLst>
                      <p:tags r:id="rId13"/>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3" name="文本框 22">
                <a:extLst>
                  <a:ext uri="{FF2B5EF4-FFF2-40B4-BE49-F238E27FC236}">
                    <a16:creationId xmlns:a16="http://schemas.microsoft.com/office/drawing/2014/main" id="{13B03E52-A370-07AB-0E4F-9842F4899F2D}"/>
                  </a:ext>
                </a:extLst>
              </p:cNvPr>
              <p:cNvSpPr txBox="1"/>
              <p:nvPr>
                <p:custDataLst>
                  <p:tags r:id="rId11"/>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cxnSp>
        <p:nvCxnSpPr>
          <p:cNvPr id="37" name="直接连接符 36">
            <a:extLst>
              <a:ext uri="{FF2B5EF4-FFF2-40B4-BE49-F238E27FC236}">
                <a16:creationId xmlns:a16="http://schemas.microsoft.com/office/drawing/2014/main" id="{2E11FA3A-A877-4190-7D9A-0CA0F4F207C5}"/>
              </a:ext>
            </a:extLst>
          </p:cNvPr>
          <p:cNvCxnSpPr/>
          <p:nvPr>
            <p:custDataLst>
              <p:tags r:id="rId1"/>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 name="圆角矩形 23">
            <a:extLst>
              <a:ext uri="{FF2B5EF4-FFF2-40B4-BE49-F238E27FC236}">
                <a16:creationId xmlns:a16="http://schemas.microsoft.com/office/drawing/2014/main" id="{DAE074F1-2E2B-E104-19AE-412203EB54D5}"/>
              </a:ext>
            </a:extLst>
          </p:cNvPr>
          <p:cNvSpPr/>
          <p:nvPr>
            <p:custDataLst>
              <p:tags r:id="rId2"/>
            </p:custDataLst>
          </p:nvPr>
        </p:nvSpPr>
        <p:spPr>
          <a:xfrm rot="10800000" flipV="1">
            <a:off x="4606969" y="345767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FDA92287-5B57-754C-7E89-98BE968B01B8}"/>
              </a:ext>
            </a:extLst>
          </p:cNvPr>
          <p:cNvCxnSpPr/>
          <p:nvPr>
            <p:custDataLst>
              <p:tags r:id="rId3"/>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D557B5D-0E25-F473-6EF9-39CD58D0286E}"/>
              </a:ext>
            </a:extLst>
          </p:cNvPr>
          <p:cNvSpPr/>
          <p:nvPr>
            <p:custDataLst>
              <p:tags r:id="rId4"/>
            </p:custDataLst>
          </p:nvPr>
        </p:nvSpPr>
        <p:spPr>
          <a:xfrm>
            <a:off x="4606925" y="4939030"/>
            <a:ext cx="7303135" cy="1197610"/>
          </a:xfrm>
          <a:prstGeom prst="rect">
            <a:avLst/>
          </a:prstGeom>
        </p:spPr>
        <p:txBody>
          <a:bodyPr wrap="square" lIns="91438" tIns="45719" rIns="91438" bIns="45719">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水平定位精度为 100m,差分定位的精度在 20m 以内;</a:t>
            </a:r>
          </a:p>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定位的响应时间为:1类用户为5秒；2类用户为2秒；3类用户为1秒</a:t>
            </a:r>
          </a:p>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最短定位进行更新的时间在 1 秒以内，次性定位的成功率达到95%</a:t>
            </a:r>
            <a:endParaRPr lang="zh-CN" altLang="en-US" sz="1600" dirty="0">
              <a:latin typeface="微软雅黑" panose="020B0503020204020204" pitchFamily="34" charset="-122"/>
              <a:ea typeface="微软雅黑" panose="020B0503020204020204" pitchFamily="34" charset="-122"/>
            </a:endParaRPr>
          </a:p>
        </p:txBody>
      </p:sp>
      <p:sp>
        <p:nvSpPr>
          <p:cNvPr id="36" name="圆角矩形 18">
            <a:extLst>
              <a:ext uri="{FF2B5EF4-FFF2-40B4-BE49-F238E27FC236}">
                <a16:creationId xmlns:a16="http://schemas.microsoft.com/office/drawing/2014/main" id="{BFA2B4AF-2B6F-B049-DDC0-D142B8D7B1F1}"/>
              </a:ext>
            </a:extLst>
          </p:cNvPr>
          <p:cNvSpPr/>
          <p:nvPr>
            <p:custDataLst>
              <p:tags r:id="rId5"/>
            </p:custDataLst>
          </p:nvPr>
        </p:nvSpPr>
        <p:spPr>
          <a:xfrm rot="10800000" flipV="1">
            <a:off x="4606969" y="509216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A0BE2052-0E1B-6E80-89AB-C26319D71C29}"/>
              </a:ext>
            </a:extLst>
          </p:cNvPr>
          <p:cNvSpPr txBox="1"/>
          <p:nvPr/>
        </p:nvSpPr>
        <p:spPr>
          <a:xfrm>
            <a:off x="4763135" y="1720215"/>
            <a:ext cx="6096000" cy="119888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北斗卫星导航系统能够在数秒内确定用户的三维位置坐标，即经度、纬度和高程，并将其以数字或图形的方式显示给用户，还能够在任何地点和环境下进行快速定位，包括城市、山区、森林等</a:t>
            </a:r>
          </a:p>
        </p:txBody>
      </p:sp>
      <p:sp>
        <p:nvSpPr>
          <p:cNvPr id="45" name="圆角矩形 21">
            <a:extLst>
              <a:ext uri="{FF2B5EF4-FFF2-40B4-BE49-F238E27FC236}">
                <a16:creationId xmlns:a16="http://schemas.microsoft.com/office/drawing/2014/main" id="{C62AB817-7111-9307-77D5-5DA66068F661}"/>
              </a:ext>
            </a:extLst>
          </p:cNvPr>
          <p:cNvSpPr/>
          <p:nvPr>
            <p:custDataLst>
              <p:tags r:id="rId6"/>
            </p:custDataLst>
          </p:nvPr>
        </p:nvSpPr>
        <p:spPr>
          <a:xfrm rot="10800000" flipV="1">
            <a:off x="4606969" y="182318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A774BC7C-9AED-8B3D-3155-5DDF88420B5F}"/>
              </a:ext>
            </a:extLst>
          </p:cNvPr>
          <p:cNvSpPr txBox="1"/>
          <p:nvPr/>
        </p:nvSpPr>
        <p:spPr>
          <a:xfrm>
            <a:off x="4763135" y="3457575"/>
            <a:ext cx="6096000" cy="119888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北斗系统的性能达到国外同类系统水平，其中瞬态和快速定位指标居国际领先地位，可为服务区域内用户提供全天候、高精度、快速实时定位服务</a:t>
            </a:r>
          </a:p>
        </p:txBody>
      </p:sp>
      <p:pic>
        <p:nvPicPr>
          <p:cNvPr id="47" name="图片 46">
            <a:extLst>
              <a:ext uri="{FF2B5EF4-FFF2-40B4-BE49-F238E27FC236}">
                <a16:creationId xmlns:a16="http://schemas.microsoft.com/office/drawing/2014/main" id="{913AA23D-EAF7-2F18-4BDA-80FB28C80F30}"/>
              </a:ext>
            </a:extLst>
          </p:cNvPr>
          <p:cNvPicPr/>
          <p:nvPr/>
        </p:nvPicPr>
        <p:blipFill>
          <a:blip r:embed="rId20"/>
          <a:stretch>
            <a:fillRect/>
          </a:stretch>
        </p:blipFill>
        <p:spPr>
          <a:xfrm>
            <a:off x="352425" y="2407920"/>
            <a:ext cx="3769995" cy="2960370"/>
          </a:xfrm>
          <a:prstGeom prst="rect">
            <a:avLst/>
          </a:prstGeom>
          <a:noFill/>
          <a:ln w="9525">
            <a:noFill/>
          </a:ln>
        </p:spPr>
      </p:pic>
    </p:spTree>
    <p:extLst>
      <p:ext uri="{BB962C8B-B14F-4D97-AF65-F5344CB8AC3E}">
        <p14:creationId xmlns:p14="http://schemas.microsoft.com/office/powerpoint/2010/main" val="332791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0"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lang="zh-CN" altLang="en-US" sz="2400" b="1" dirty="0"/>
                <a:t>精准授时</a:t>
              </a:r>
              <a:endParaRPr kumimoji="0" lang="en-US" altLang="zh-CN" sz="2400" b="1" i="0" u="none" strike="noStrike" kern="1200" cap="none" spc="0" normalizeH="0" baseline="0" noProof="0" dirty="0">
                <a:ln>
                  <a:noFill/>
                </a:ln>
                <a:effectLst/>
                <a:uLnTx/>
                <a:uFillTx/>
              </a:endParaRPr>
            </a:p>
          </p:txBody>
        </p:sp>
      </p:grpSp>
      <p:grpSp>
        <p:nvGrpSpPr>
          <p:cNvPr id="16" name="组合 15">
            <a:extLst>
              <a:ext uri="{FF2B5EF4-FFF2-40B4-BE49-F238E27FC236}">
                <a16:creationId xmlns:a16="http://schemas.microsoft.com/office/drawing/2014/main" id="{D2C7EE28-9ED0-30AA-9467-CFA2FAD997B2}"/>
              </a:ext>
            </a:extLst>
          </p:cNvPr>
          <p:cNvGrpSpPr/>
          <p:nvPr/>
        </p:nvGrpSpPr>
        <p:grpSpPr>
          <a:xfrm>
            <a:off x="-5715" y="249555"/>
            <a:ext cx="12197715" cy="621030"/>
            <a:chOff x="-9" y="393"/>
            <a:chExt cx="19209" cy="978"/>
          </a:xfrm>
        </p:grpSpPr>
        <p:sp>
          <p:nvSpPr>
            <p:cNvPr id="17" name="矩形 16">
              <a:extLst>
                <a:ext uri="{FF2B5EF4-FFF2-40B4-BE49-F238E27FC236}">
                  <a16:creationId xmlns:a16="http://schemas.microsoft.com/office/drawing/2014/main" id="{AE2A935E-0805-6DF8-647F-1EEEA746F860}"/>
                </a:ext>
              </a:extLst>
            </p:cNvPr>
            <p:cNvSpPr/>
            <p:nvPr>
              <p:custDataLst>
                <p:tags r:id="rId8"/>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3">
              <a:extLst>
                <a:ext uri="{FF2B5EF4-FFF2-40B4-BE49-F238E27FC236}">
                  <a16:creationId xmlns:a16="http://schemas.microsoft.com/office/drawing/2014/main" id="{F8F2E787-EB82-79C7-3A24-8FE7390F9443}"/>
                </a:ext>
              </a:extLst>
            </p:cNvPr>
            <p:cNvSpPr/>
            <p:nvPr>
              <p:custDataLst>
                <p:tags r:id="rId9"/>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9" name="文本框 18">
              <a:extLst>
                <a:ext uri="{FF2B5EF4-FFF2-40B4-BE49-F238E27FC236}">
                  <a16:creationId xmlns:a16="http://schemas.microsoft.com/office/drawing/2014/main" id="{B643C81D-14BD-8E1F-39CF-653B146D0EC8}"/>
                </a:ext>
              </a:extLst>
            </p:cNvPr>
            <p:cNvSpPr txBox="1"/>
            <p:nvPr>
              <p:custDataLst>
                <p:tags r:id="rId10"/>
              </p:custDataLst>
            </p:nvPr>
          </p:nvSpPr>
          <p:spPr>
            <a:xfrm>
              <a:off x="1020" y="421"/>
              <a:ext cx="2714" cy="727"/>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系统功能</a:t>
              </a:r>
            </a:p>
          </p:txBody>
        </p:sp>
        <p:sp>
          <p:nvSpPr>
            <p:cNvPr id="20" name="矩形 19">
              <a:extLst>
                <a:ext uri="{FF2B5EF4-FFF2-40B4-BE49-F238E27FC236}">
                  <a16:creationId xmlns:a16="http://schemas.microsoft.com/office/drawing/2014/main" id="{E7BCF91F-420D-5488-9693-0D1D5C6732BD}"/>
                </a:ext>
              </a:extLst>
            </p:cNvPr>
            <p:cNvSpPr/>
            <p:nvPr>
              <p:custDataLst>
                <p:tags r:id="rId11"/>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System Function</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21" name="组 13">
              <a:extLst>
                <a:ext uri="{FF2B5EF4-FFF2-40B4-BE49-F238E27FC236}">
                  <a16:creationId xmlns:a16="http://schemas.microsoft.com/office/drawing/2014/main" id="{3141085B-1086-795F-A3B0-7835B1141F5D}"/>
                </a:ext>
              </a:extLst>
            </p:cNvPr>
            <p:cNvGrpSpPr/>
            <p:nvPr/>
          </p:nvGrpSpPr>
          <p:grpSpPr>
            <a:xfrm>
              <a:off x="14621" y="398"/>
              <a:ext cx="4579" cy="869"/>
              <a:chOff x="9284089" y="252855"/>
              <a:chExt cx="2907908" cy="551815"/>
            </a:xfrm>
          </p:grpSpPr>
          <p:grpSp>
            <p:nvGrpSpPr>
              <p:cNvPr id="22" name="组 2">
                <a:extLst>
                  <a:ext uri="{FF2B5EF4-FFF2-40B4-BE49-F238E27FC236}">
                    <a16:creationId xmlns:a16="http://schemas.microsoft.com/office/drawing/2014/main" id="{4A7B3CB7-BC76-6242-87B6-CFABA49A08AB}"/>
                  </a:ext>
                </a:extLst>
              </p:cNvPr>
              <p:cNvGrpSpPr/>
              <p:nvPr/>
            </p:nvGrpSpPr>
            <p:grpSpPr>
              <a:xfrm>
                <a:off x="11454105" y="252856"/>
                <a:ext cx="737892" cy="484288"/>
                <a:chOff x="11454105" y="252856"/>
                <a:chExt cx="737892" cy="484288"/>
              </a:xfrm>
            </p:grpSpPr>
            <p:grpSp>
              <p:nvGrpSpPr>
                <p:cNvPr id="24" name="组 1">
                  <a:extLst>
                    <a:ext uri="{FF2B5EF4-FFF2-40B4-BE49-F238E27FC236}">
                      <a16:creationId xmlns:a16="http://schemas.microsoft.com/office/drawing/2014/main" id="{5AC28088-D5C5-C9DF-7C42-6CB222BB9B38}"/>
                    </a:ext>
                  </a:extLst>
                </p:cNvPr>
                <p:cNvGrpSpPr/>
                <p:nvPr/>
              </p:nvGrpSpPr>
              <p:grpSpPr>
                <a:xfrm>
                  <a:off x="12039604" y="252856"/>
                  <a:ext cx="152393" cy="484287"/>
                  <a:chOff x="12039604" y="252856"/>
                  <a:chExt cx="152393" cy="484287"/>
                </a:xfrm>
              </p:grpSpPr>
              <p:sp>
                <p:nvSpPr>
                  <p:cNvPr id="28" name="圆角矩形 9">
                    <a:extLst>
                      <a:ext uri="{FF2B5EF4-FFF2-40B4-BE49-F238E27FC236}">
                        <a16:creationId xmlns:a16="http://schemas.microsoft.com/office/drawing/2014/main" id="{F9065DAD-82C0-FD72-6B16-0562501AAB39}"/>
                      </a:ext>
                    </a:extLst>
                  </p:cNvPr>
                  <p:cNvSpPr/>
                  <p:nvPr>
                    <p:custDataLst>
                      <p:tags r:id="rId15"/>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10">
                    <a:extLst>
                      <a:ext uri="{FF2B5EF4-FFF2-40B4-BE49-F238E27FC236}">
                        <a16:creationId xmlns:a16="http://schemas.microsoft.com/office/drawing/2014/main" id="{A7C31484-82CC-F3C4-2134-38DDA660F558}"/>
                      </a:ext>
                    </a:extLst>
                  </p:cNvPr>
                  <p:cNvSpPr/>
                  <p:nvPr>
                    <p:custDataLst>
                      <p:tags r:id="rId16"/>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11">
                    <a:extLst>
                      <a:ext uri="{FF2B5EF4-FFF2-40B4-BE49-F238E27FC236}">
                        <a16:creationId xmlns:a16="http://schemas.microsoft.com/office/drawing/2014/main" id="{2D08E9A5-730D-E7FC-DE34-5BA279623CE3}"/>
                      </a:ext>
                    </a:extLst>
                  </p:cNvPr>
                  <p:cNvSpPr/>
                  <p:nvPr>
                    <p:custDataLst>
                      <p:tags r:id="rId17"/>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2">
                    <a:extLst>
                      <a:ext uri="{FF2B5EF4-FFF2-40B4-BE49-F238E27FC236}">
                        <a16:creationId xmlns:a16="http://schemas.microsoft.com/office/drawing/2014/main" id="{D1124EAD-4627-0265-8FEF-4CC148900320}"/>
                      </a:ext>
                    </a:extLst>
                  </p:cNvPr>
                  <p:cNvSpPr/>
                  <p:nvPr>
                    <p:custDataLst>
                      <p:tags r:id="rId18"/>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14">
                    <a:extLst>
                      <a:ext uri="{FF2B5EF4-FFF2-40B4-BE49-F238E27FC236}">
                        <a16:creationId xmlns:a16="http://schemas.microsoft.com/office/drawing/2014/main" id="{5289ED9E-E399-31EC-DC5D-F4E180D6838E}"/>
                      </a:ext>
                    </a:extLst>
                  </p:cNvPr>
                  <p:cNvSpPr/>
                  <p:nvPr>
                    <p:custDataLst>
                      <p:tags r:id="rId19"/>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78C862A4-2FD0-4B85-E0BF-1C56D9840C9D}"/>
                    </a:ext>
                  </a:extLst>
                </p:cNvPr>
                <p:cNvGrpSpPr/>
                <p:nvPr/>
              </p:nvGrpSpPr>
              <p:grpSpPr>
                <a:xfrm>
                  <a:off x="11454105" y="252857"/>
                  <a:ext cx="491115" cy="484287"/>
                  <a:chOff x="1528923" y="220268"/>
                  <a:chExt cx="1284096" cy="1266241"/>
                </a:xfrm>
              </p:grpSpPr>
              <p:sp>
                <p:nvSpPr>
                  <p:cNvPr id="26" name="圆角矩形 16">
                    <a:extLst>
                      <a:ext uri="{FF2B5EF4-FFF2-40B4-BE49-F238E27FC236}">
                        <a16:creationId xmlns:a16="http://schemas.microsoft.com/office/drawing/2014/main" id="{9A95066F-6B4D-8E50-FF2F-6358EE9494AD}"/>
                      </a:ext>
                    </a:extLst>
                  </p:cNvPr>
                  <p:cNvSpPr/>
                  <p:nvPr>
                    <p:custDataLst>
                      <p:tags r:id="rId13"/>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96">
                    <a:extLst>
                      <a:ext uri="{FF2B5EF4-FFF2-40B4-BE49-F238E27FC236}">
                        <a16:creationId xmlns:a16="http://schemas.microsoft.com/office/drawing/2014/main" id="{12BD3180-BD54-6CB5-2915-C6B3A3CE1FC6}"/>
                      </a:ext>
                    </a:extLst>
                  </p:cNvPr>
                  <p:cNvSpPr/>
                  <p:nvPr>
                    <p:custDataLst>
                      <p:tags r:id="rId14"/>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3" name="文本框 22">
                <a:extLst>
                  <a:ext uri="{FF2B5EF4-FFF2-40B4-BE49-F238E27FC236}">
                    <a16:creationId xmlns:a16="http://schemas.microsoft.com/office/drawing/2014/main" id="{13B03E52-A370-07AB-0E4F-9842F4899F2D}"/>
                  </a:ext>
                </a:extLst>
              </p:cNvPr>
              <p:cNvSpPr txBox="1"/>
              <p:nvPr>
                <p:custDataLst>
                  <p:tags r:id="rId12"/>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cxnSp>
        <p:nvCxnSpPr>
          <p:cNvPr id="37" name="直接连接符 36">
            <a:extLst>
              <a:ext uri="{FF2B5EF4-FFF2-40B4-BE49-F238E27FC236}">
                <a16:creationId xmlns:a16="http://schemas.microsoft.com/office/drawing/2014/main" id="{2E11FA3A-A877-4190-7D9A-0CA0F4F207C5}"/>
              </a:ext>
            </a:extLst>
          </p:cNvPr>
          <p:cNvCxnSpPr/>
          <p:nvPr>
            <p:custDataLst>
              <p:tags r:id="rId1"/>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DA92287-5B57-754C-7E89-98BE968B01B8}"/>
              </a:ext>
            </a:extLst>
          </p:cNvPr>
          <p:cNvCxnSpPr/>
          <p:nvPr>
            <p:custDataLst>
              <p:tags r:id="rId2"/>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 name="圆角矩形 23">
            <a:extLst>
              <a:ext uri="{FF2B5EF4-FFF2-40B4-BE49-F238E27FC236}">
                <a16:creationId xmlns:a16="http://schemas.microsoft.com/office/drawing/2014/main" id="{2E9D7158-26F6-5A7E-91CB-6C5FEDECA910}"/>
              </a:ext>
            </a:extLst>
          </p:cNvPr>
          <p:cNvSpPr/>
          <p:nvPr>
            <p:custDataLst>
              <p:tags r:id="rId3"/>
            </p:custDataLst>
          </p:nvPr>
        </p:nvSpPr>
        <p:spPr>
          <a:xfrm rot="10800000" flipV="1">
            <a:off x="4606969" y="345767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70B3A940-61B0-E748-BEF9-8CF4D2331F14}"/>
              </a:ext>
            </a:extLst>
          </p:cNvPr>
          <p:cNvCxnSpPr/>
          <p:nvPr>
            <p:custDataLst>
              <p:tags r:id="rId4"/>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7FD1880F-51C3-8B1F-E1A1-FF6CC98A221C}"/>
              </a:ext>
            </a:extLst>
          </p:cNvPr>
          <p:cNvSpPr/>
          <p:nvPr>
            <p:custDataLst>
              <p:tags r:id="rId5"/>
            </p:custDataLst>
          </p:nvPr>
        </p:nvSpPr>
        <p:spPr>
          <a:xfrm>
            <a:off x="4606925" y="4939030"/>
            <a:ext cx="5746115" cy="1197610"/>
          </a:xfrm>
          <a:prstGeom prst="rect">
            <a:avLst/>
          </a:prstGeom>
        </p:spPr>
        <p:txBody>
          <a:bodyPr wrap="square" lIns="91438" tIns="45719" rIns="91438" bIns="45719">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北斗导航系统可进行单向与双向两种授时,用户可运用定时终端实现同导航系统间的时间与频率同步时间的同步精度；单向授时为 100ns.双向授时为 20ns；</a:t>
            </a:r>
          </a:p>
        </p:txBody>
      </p:sp>
      <p:sp>
        <p:nvSpPr>
          <p:cNvPr id="10" name="圆角矩形 18">
            <a:extLst>
              <a:ext uri="{FF2B5EF4-FFF2-40B4-BE49-F238E27FC236}">
                <a16:creationId xmlns:a16="http://schemas.microsoft.com/office/drawing/2014/main" id="{E0F852D7-A4F2-E60A-C13B-B5DF87C0DDF9}"/>
              </a:ext>
            </a:extLst>
          </p:cNvPr>
          <p:cNvSpPr/>
          <p:nvPr>
            <p:custDataLst>
              <p:tags r:id="rId6"/>
            </p:custDataLst>
          </p:nvPr>
        </p:nvSpPr>
        <p:spPr>
          <a:xfrm rot="10800000" flipV="1">
            <a:off x="4606969" y="503120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A2727F8-65CA-9A54-FFDF-B8DD8854CA71}"/>
              </a:ext>
            </a:extLst>
          </p:cNvPr>
          <p:cNvSpPr txBox="1"/>
          <p:nvPr/>
        </p:nvSpPr>
        <p:spPr>
          <a:xfrm>
            <a:off x="4763135" y="1720215"/>
            <a:ext cx="6096000" cy="156845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北斗卫星导航系统能够为用户提供高精度的时间信息，即秒级或纳秒级别的时间同步和校准。北斗卫星导航系统能够为各种需要精确时间控制和管理的领域提供精准授时服务，包括电力、通信、金融等</a:t>
            </a:r>
            <a:r>
              <a:rPr lang="zh-CN" altLang="en-US" sz="1600" dirty="0">
                <a:latin typeface="微软雅黑" panose="020B0503020204020204" pitchFamily="34" charset="-122"/>
                <a:ea typeface="微软雅黑" panose="020B0503020204020204" pitchFamily="34" charset="-122"/>
                <a:sym typeface="+mn-ea"/>
              </a:rPr>
              <a:t>,确保系统安全稳定运行</a:t>
            </a:r>
            <a:r>
              <a:rPr lang="zh-CN" altLang="en-US" sz="1600" dirty="0">
                <a:latin typeface="微软雅黑" panose="020B0503020204020204" pitchFamily="34" charset="-122"/>
                <a:ea typeface="微软雅黑" panose="020B0503020204020204" pitchFamily="34" charset="-122"/>
              </a:rPr>
              <a:t>。</a:t>
            </a:r>
          </a:p>
        </p:txBody>
      </p:sp>
      <p:sp>
        <p:nvSpPr>
          <p:cNvPr id="12" name="圆角矩形 21">
            <a:extLst>
              <a:ext uri="{FF2B5EF4-FFF2-40B4-BE49-F238E27FC236}">
                <a16:creationId xmlns:a16="http://schemas.microsoft.com/office/drawing/2014/main" id="{0C6F3D73-0C5D-E499-D7E1-19C9CD918EC6}"/>
              </a:ext>
            </a:extLst>
          </p:cNvPr>
          <p:cNvSpPr/>
          <p:nvPr>
            <p:custDataLst>
              <p:tags r:id="rId7"/>
            </p:custDataLst>
          </p:nvPr>
        </p:nvSpPr>
        <p:spPr>
          <a:xfrm rot="10800000" flipV="1">
            <a:off x="4606969" y="182318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993DADB3-1519-B73D-E211-9D43E032FF43}"/>
              </a:ext>
            </a:extLst>
          </p:cNvPr>
          <p:cNvSpPr txBox="1"/>
          <p:nvPr/>
        </p:nvSpPr>
        <p:spPr>
          <a:xfrm>
            <a:off x="4763135" y="3457575"/>
            <a:ext cx="6096000" cy="119888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北斗系统时钟通过星载高精度的铷原子钟和氢原子钟和UTC时间同步，地面用户北斗接收机接收到来自卫星的时钟信号后，即可完成高精度的时间传递。</a:t>
            </a:r>
          </a:p>
        </p:txBody>
      </p:sp>
      <p:pic>
        <p:nvPicPr>
          <p:cNvPr id="38" name="图片 37">
            <a:extLst>
              <a:ext uri="{FF2B5EF4-FFF2-40B4-BE49-F238E27FC236}">
                <a16:creationId xmlns:a16="http://schemas.microsoft.com/office/drawing/2014/main" id="{8E53CDA6-0AEE-FBDF-B76D-35B7FA266C13}"/>
              </a:ext>
            </a:extLst>
          </p:cNvPr>
          <p:cNvPicPr/>
          <p:nvPr/>
        </p:nvPicPr>
        <p:blipFill>
          <a:blip r:embed="rId21"/>
          <a:stretch>
            <a:fillRect/>
          </a:stretch>
        </p:blipFill>
        <p:spPr>
          <a:xfrm>
            <a:off x="397510" y="2319655"/>
            <a:ext cx="3797935" cy="3103245"/>
          </a:xfrm>
          <a:prstGeom prst="rect">
            <a:avLst/>
          </a:prstGeom>
          <a:noFill/>
          <a:ln w="9525">
            <a:noFill/>
          </a:ln>
        </p:spPr>
      </p:pic>
    </p:spTree>
    <p:extLst>
      <p:ext uri="{BB962C8B-B14F-4D97-AF65-F5344CB8AC3E}">
        <p14:creationId xmlns:p14="http://schemas.microsoft.com/office/powerpoint/2010/main" val="1971660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0"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effectLst/>
                  <a:uLnTx/>
                  <a:uFillTx/>
                </a:rPr>
                <a:t>位置报告</a:t>
              </a:r>
              <a:endParaRPr kumimoji="0" lang="en-US" altLang="zh-CN" sz="2400" b="1" i="0" u="none" strike="noStrike" kern="1200" cap="none" spc="0" normalizeH="0" baseline="0" noProof="0" dirty="0">
                <a:ln>
                  <a:noFill/>
                </a:ln>
                <a:effectLst/>
                <a:uLnTx/>
                <a:uFillTx/>
              </a:endParaRPr>
            </a:p>
          </p:txBody>
        </p:sp>
      </p:grpSp>
      <p:grpSp>
        <p:nvGrpSpPr>
          <p:cNvPr id="16" name="组合 15">
            <a:extLst>
              <a:ext uri="{FF2B5EF4-FFF2-40B4-BE49-F238E27FC236}">
                <a16:creationId xmlns:a16="http://schemas.microsoft.com/office/drawing/2014/main" id="{D2C7EE28-9ED0-30AA-9467-CFA2FAD997B2}"/>
              </a:ext>
            </a:extLst>
          </p:cNvPr>
          <p:cNvGrpSpPr/>
          <p:nvPr/>
        </p:nvGrpSpPr>
        <p:grpSpPr>
          <a:xfrm>
            <a:off x="-5715" y="249555"/>
            <a:ext cx="12197715" cy="621030"/>
            <a:chOff x="-9" y="393"/>
            <a:chExt cx="19209" cy="978"/>
          </a:xfrm>
        </p:grpSpPr>
        <p:sp>
          <p:nvSpPr>
            <p:cNvPr id="17" name="矩形 16">
              <a:extLst>
                <a:ext uri="{FF2B5EF4-FFF2-40B4-BE49-F238E27FC236}">
                  <a16:creationId xmlns:a16="http://schemas.microsoft.com/office/drawing/2014/main" id="{AE2A935E-0805-6DF8-647F-1EEEA746F860}"/>
                </a:ext>
              </a:extLst>
            </p:cNvPr>
            <p:cNvSpPr/>
            <p:nvPr>
              <p:custDataLst>
                <p:tags r:id="rId9"/>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3">
              <a:extLst>
                <a:ext uri="{FF2B5EF4-FFF2-40B4-BE49-F238E27FC236}">
                  <a16:creationId xmlns:a16="http://schemas.microsoft.com/office/drawing/2014/main" id="{F8F2E787-EB82-79C7-3A24-8FE7390F9443}"/>
                </a:ext>
              </a:extLst>
            </p:cNvPr>
            <p:cNvSpPr/>
            <p:nvPr>
              <p:custDataLst>
                <p:tags r:id="rId10"/>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9" name="文本框 18">
              <a:extLst>
                <a:ext uri="{FF2B5EF4-FFF2-40B4-BE49-F238E27FC236}">
                  <a16:creationId xmlns:a16="http://schemas.microsoft.com/office/drawing/2014/main" id="{B643C81D-14BD-8E1F-39CF-653B146D0EC8}"/>
                </a:ext>
              </a:extLst>
            </p:cNvPr>
            <p:cNvSpPr txBox="1"/>
            <p:nvPr>
              <p:custDataLst>
                <p:tags r:id="rId11"/>
              </p:custDataLst>
            </p:nvPr>
          </p:nvSpPr>
          <p:spPr>
            <a:xfrm>
              <a:off x="1020" y="421"/>
              <a:ext cx="2714" cy="727"/>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系统功能</a:t>
              </a:r>
            </a:p>
          </p:txBody>
        </p:sp>
        <p:sp>
          <p:nvSpPr>
            <p:cNvPr id="20" name="矩形 19">
              <a:extLst>
                <a:ext uri="{FF2B5EF4-FFF2-40B4-BE49-F238E27FC236}">
                  <a16:creationId xmlns:a16="http://schemas.microsoft.com/office/drawing/2014/main" id="{E7BCF91F-420D-5488-9693-0D1D5C6732BD}"/>
                </a:ext>
              </a:extLst>
            </p:cNvPr>
            <p:cNvSpPr/>
            <p:nvPr>
              <p:custDataLst>
                <p:tags r:id="rId12"/>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System Function</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21" name="组 13">
              <a:extLst>
                <a:ext uri="{FF2B5EF4-FFF2-40B4-BE49-F238E27FC236}">
                  <a16:creationId xmlns:a16="http://schemas.microsoft.com/office/drawing/2014/main" id="{3141085B-1086-795F-A3B0-7835B1141F5D}"/>
                </a:ext>
              </a:extLst>
            </p:cNvPr>
            <p:cNvGrpSpPr/>
            <p:nvPr/>
          </p:nvGrpSpPr>
          <p:grpSpPr>
            <a:xfrm>
              <a:off x="14621" y="398"/>
              <a:ext cx="4579" cy="869"/>
              <a:chOff x="9284089" y="252855"/>
              <a:chExt cx="2907908" cy="551815"/>
            </a:xfrm>
          </p:grpSpPr>
          <p:grpSp>
            <p:nvGrpSpPr>
              <p:cNvPr id="22" name="组 2">
                <a:extLst>
                  <a:ext uri="{FF2B5EF4-FFF2-40B4-BE49-F238E27FC236}">
                    <a16:creationId xmlns:a16="http://schemas.microsoft.com/office/drawing/2014/main" id="{4A7B3CB7-BC76-6242-87B6-CFABA49A08AB}"/>
                  </a:ext>
                </a:extLst>
              </p:cNvPr>
              <p:cNvGrpSpPr/>
              <p:nvPr/>
            </p:nvGrpSpPr>
            <p:grpSpPr>
              <a:xfrm>
                <a:off x="11454105" y="252856"/>
                <a:ext cx="737892" cy="484288"/>
                <a:chOff x="11454105" y="252856"/>
                <a:chExt cx="737892" cy="484288"/>
              </a:xfrm>
            </p:grpSpPr>
            <p:grpSp>
              <p:nvGrpSpPr>
                <p:cNvPr id="24" name="组 1">
                  <a:extLst>
                    <a:ext uri="{FF2B5EF4-FFF2-40B4-BE49-F238E27FC236}">
                      <a16:creationId xmlns:a16="http://schemas.microsoft.com/office/drawing/2014/main" id="{5AC28088-D5C5-C9DF-7C42-6CB222BB9B38}"/>
                    </a:ext>
                  </a:extLst>
                </p:cNvPr>
                <p:cNvGrpSpPr/>
                <p:nvPr/>
              </p:nvGrpSpPr>
              <p:grpSpPr>
                <a:xfrm>
                  <a:off x="12039604" y="252856"/>
                  <a:ext cx="152393" cy="484287"/>
                  <a:chOff x="12039604" y="252856"/>
                  <a:chExt cx="152393" cy="484287"/>
                </a:xfrm>
              </p:grpSpPr>
              <p:sp>
                <p:nvSpPr>
                  <p:cNvPr id="28" name="圆角矩形 9">
                    <a:extLst>
                      <a:ext uri="{FF2B5EF4-FFF2-40B4-BE49-F238E27FC236}">
                        <a16:creationId xmlns:a16="http://schemas.microsoft.com/office/drawing/2014/main" id="{F9065DAD-82C0-FD72-6B16-0562501AAB39}"/>
                      </a:ext>
                    </a:extLst>
                  </p:cNvPr>
                  <p:cNvSpPr/>
                  <p:nvPr>
                    <p:custDataLst>
                      <p:tags r:id="rId16"/>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10">
                    <a:extLst>
                      <a:ext uri="{FF2B5EF4-FFF2-40B4-BE49-F238E27FC236}">
                        <a16:creationId xmlns:a16="http://schemas.microsoft.com/office/drawing/2014/main" id="{A7C31484-82CC-F3C4-2134-38DDA660F558}"/>
                      </a:ext>
                    </a:extLst>
                  </p:cNvPr>
                  <p:cNvSpPr/>
                  <p:nvPr>
                    <p:custDataLst>
                      <p:tags r:id="rId17"/>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11">
                    <a:extLst>
                      <a:ext uri="{FF2B5EF4-FFF2-40B4-BE49-F238E27FC236}">
                        <a16:creationId xmlns:a16="http://schemas.microsoft.com/office/drawing/2014/main" id="{2D08E9A5-730D-E7FC-DE34-5BA279623CE3}"/>
                      </a:ext>
                    </a:extLst>
                  </p:cNvPr>
                  <p:cNvSpPr/>
                  <p:nvPr>
                    <p:custDataLst>
                      <p:tags r:id="rId18"/>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2">
                    <a:extLst>
                      <a:ext uri="{FF2B5EF4-FFF2-40B4-BE49-F238E27FC236}">
                        <a16:creationId xmlns:a16="http://schemas.microsoft.com/office/drawing/2014/main" id="{D1124EAD-4627-0265-8FEF-4CC148900320}"/>
                      </a:ext>
                    </a:extLst>
                  </p:cNvPr>
                  <p:cNvSpPr/>
                  <p:nvPr>
                    <p:custDataLst>
                      <p:tags r:id="rId19"/>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14">
                    <a:extLst>
                      <a:ext uri="{FF2B5EF4-FFF2-40B4-BE49-F238E27FC236}">
                        <a16:creationId xmlns:a16="http://schemas.microsoft.com/office/drawing/2014/main" id="{5289ED9E-E399-31EC-DC5D-F4E180D6838E}"/>
                      </a:ext>
                    </a:extLst>
                  </p:cNvPr>
                  <p:cNvSpPr/>
                  <p:nvPr>
                    <p:custDataLst>
                      <p:tags r:id="rId20"/>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78C862A4-2FD0-4B85-E0BF-1C56D9840C9D}"/>
                    </a:ext>
                  </a:extLst>
                </p:cNvPr>
                <p:cNvGrpSpPr/>
                <p:nvPr/>
              </p:nvGrpSpPr>
              <p:grpSpPr>
                <a:xfrm>
                  <a:off x="11454105" y="252857"/>
                  <a:ext cx="491115" cy="484287"/>
                  <a:chOff x="1528923" y="220268"/>
                  <a:chExt cx="1284096" cy="1266241"/>
                </a:xfrm>
              </p:grpSpPr>
              <p:sp>
                <p:nvSpPr>
                  <p:cNvPr id="26" name="圆角矩形 16">
                    <a:extLst>
                      <a:ext uri="{FF2B5EF4-FFF2-40B4-BE49-F238E27FC236}">
                        <a16:creationId xmlns:a16="http://schemas.microsoft.com/office/drawing/2014/main" id="{9A95066F-6B4D-8E50-FF2F-6358EE9494AD}"/>
                      </a:ext>
                    </a:extLst>
                  </p:cNvPr>
                  <p:cNvSpPr/>
                  <p:nvPr>
                    <p:custDataLst>
                      <p:tags r:id="rId14"/>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96">
                    <a:extLst>
                      <a:ext uri="{FF2B5EF4-FFF2-40B4-BE49-F238E27FC236}">
                        <a16:creationId xmlns:a16="http://schemas.microsoft.com/office/drawing/2014/main" id="{12BD3180-BD54-6CB5-2915-C6B3A3CE1FC6}"/>
                      </a:ext>
                    </a:extLst>
                  </p:cNvPr>
                  <p:cNvSpPr/>
                  <p:nvPr>
                    <p:custDataLst>
                      <p:tags r:id="rId15"/>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3" name="文本框 22">
                <a:extLst>
                  <a:ext uri="{FF2B5EF4-FFF2-40B4-BE49-F238E27FC236}">
                    <a16:creationId xmlns:a16="http://schemas.microsoft.com/office/drawing/2014/main" id="{13B03E52-A370-07AB-0E4F-9842F4899F2D}"/>
                  </a:ext>
                </a:extLst>
              </p:cNvPr>
              <p:cNvSpPr txBox="1"/>
              <p:nvPr>
                <p:custDataLst>
                  <p:tags r:id="rId13"/>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cxnSp>
        <p:nvCxnSpPr>
          <p:cNvPr id="37" name="直接连接符 36">
            <a:extLst>
              <a:ext uri="{FF2B5EF4-FFF2-40B4-BE49-F238E27FC236}">
                <a16:creationId xmlns:a16="http://schemas.microsoft.com/office/drawing/2014/main" id="{2E11FA3A-A877-4190-7D9A-0CA0F4F207C5}"/>
              </a:ext>
            </a:extLst>
          </p:cNvPr>
          <p:cNvCxnSpPr/>
          <p:nvPr>
            <p:custDataLst>
              <p:tags r:id="rId1"/>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DA92287-5B57-754C-7E89-98BE968B01B8}"/>
              </a:ext>
            </a:extLst>
          </p:cNvPr>
          <p:cNvCxnSpPr/>
          <p:nvPr>
            <p:custDataLst>
              <p:tags r:id="rId2"/>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0B3A940-61B0-E748-BEF9-8CF4D2331F14}"/>
              </a:ext>
            </a:extLst>
          </p:cNvPr>
          <p:cNvCxnSpPr/>
          <p:nvPr>
            <p:custDataLst>
              <p:tags r:id="rId3"/>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 name="圆角矩形 23">
            <a:extLst>
              <a:ext uri="{FF2B5EF4-FFF2-40B4-BE49-F238E27FC236}">
                <a16:creationId xmlns:a16="http://schemas.microsoft.com/office/drawing/2014/main" id="{294F718A-C7E8-6F35-E79D-637CA2B9434C}"/>
              </a:ext>
            </a:extLst>
          </p:cNvPr>
          <p:cNvSpPr/>
          <p:nvPr>
            <p:custDataLst>
              <p:tags r:id="rId4"/>
            </p:custDataLst>
          </p:nvPr>
        </p:nvSpPr>
        <p:spPr>
          <a:xfrm rot="10800000" flipV="1">
            <a:off x="4606969" y="345767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cxnSp>
        <p:nvCxnSpPr>
          <p:cNvPr id="34" name="直接连接符 33">
            <a:extLst>
              <a:ext uri="{FF2B5EF4-FFF2-40B4-BE49-F238E27FC236}">
                <a16:creationId xmlns:a16="http://schemas.microsoft.com/office/drawing/2014/main" id="{2D0F8602-4EA6-6FA3-966F-D6AD15182610}"/>
              </a:ext>
            </a:extLst>
          </p:cNvPr>
          <p:cNvCxnSpPr/>
          <p:nvPr>
            <p:custDataLst>
              <p:tags r:id="rId5"/>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DBC7F684-B0F8-4A4F-06F5-A7B0FC06BF7C}"/>
              </a:ext>
            </a:extLst>
          </p:cNvPr>
          <p:cNvSpPr/>
          <p:nvPr>
            <p:custDataLst>
              <p:tags r:id="rId6"/>
            </p:custDataLst>
          </p:nvPr>
        </p:nvSpPr>
        <p:spPr>
          <a:xfrm>
            <a:off x="5081270" y="4789805"/>
            <a:ext cx="5746115" cy="1567180"/>
          </a:xfrm>
          <a:prstGeom prst="rect">
            <a:avLst/>
          </a:prstGeom>
        </p:spPr>
        <p:txBody>
          <a:bodyPr wrap="square" lIns="91438" tIns="45719" rIns="91438" bIns="45719">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实时性高.位置报告首次定位响应时间 1~30s应用终端小型化容易,北斗位置报告入站信号使用 16GHz 的 L 波段,有利于应用终端天线和各种穿戴类小型化设备，比如我们常用的智能手表、智能手环等</a:t>
            </a:r>
          </a:p>
        </p:txBody>
      </p:sp>
      <p:sp>
        <p:nvSpPr>
          <p:cNvPr id="39" name="圆角矩形 18">
            <a:extLst>
              <a:ext uri="{FF2B5EF4-FFF2-40B4-BE49-F238E27FC236}">
                <a16:creationId xmlns:a16="http://schemas.microsoft.com/office/drawing/2014/main" id="{D36FDC8A-4FFB-5E8A-6757-53F1E6E9689A}"/>
              </a:ext>
            </a:extLst>
          </p:cNvPr>
          <p:cNvSpPr/>
          <p:nvPr>
            <p:custDataLst>
              <p:tags r:id="rId7"/>
            </p:custDataLst>
          </p:nvPr>
        </p:nvSpPr>
        <p:spPr>
          <a:xfrm rot="10800000" flipV="1">
            <a:off x="4606969" y="503120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BE8DFFC4-5819-7808-A2F0-9147A9239DA0}"/>
              </a:ext>
            </a:extLst>
          </p:cNvPr>
          <p:cNvSpPr txBox="1"/>
          <p:nvPr/>
        </p:nvSpPr>
        <p:spPr>
          <a:xfrm>
            <a:off x="5081270" y="1720215"/>
            <a:ext cx="6445885" cy="156845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北斗卫星导航系统能够根据用户的需求，将自身或其他目标对象的位置信息主动或被动地上报给指定接收方. 北斗卫星导航系统能够为各种需要位置监测和管理的领域提供位置报告服务，包括安防、救援、物流等</a:t>
            </a:r>
          </a:p>
        </p:txBody>
      </p:sp>
      <p:sp>
        <p:nvSpPr>
          <p:cNvPr id="41" name="圆角矩形 21">
            <a:extLst>
              <a:ext uri="{FF2B5EF4-FFF2-40B4-BE49-F238E27FC236}">
                <a16:creationId xmlns:a16="http://schemas.microsoft.com/office/drawing/2014/main" id="{27E0B3DB-C944-721F-A87D-CDE81C3CE068}"/>
              </a:ext>
            </a:extLst>
          </p:cNvPr>
          <p:cNvSpPr/>
          <p:nvPr>
            <p:custDataLst>
              <p:tags r:id="rId8"/>
            </p:custDataLst>
          </p:nvPr>
        </p:nvSpPr>
        <p:spPr>
          <a:xfrm rot="10800000" flipV="1">
            <a:off x="4606969" y="182318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40F68547-1FF0-7050-5058-8B40BCE55CA6}"/>
              </a:ext>
            </a:extLst>
          </p:cNvPr>
          <p:cNvSpPr txBox="1"/>
          <p:nvPr/>
        </p:nvSpPr>
        <p:spPr>
          <a:xfrm>
            <a:off x="4879340" y="3439795"/>
            <a:ext cx="6478270" cy="119888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北斗位置报告定位报告定位精度高,在无 RNSS 定位结果支持下的北斗位置报告报告精度优于 20m;且抗干扰能力强,并行服务容量大</a:t>
            </a:r>
          </a:p>
          <a:p>
            <a:pPr indent="457200">
              <a:lnSpc>
                <a:spcPct val="150000"/>
              </a:lnSpc>
            </a:pPr>
            <a:endParaRPr lang="zh-CN" altLang="en-US" sz="1600" dirty="0">
              <a:solidFill>
                <a:schemeClr val="bg2">
                  <a:lumMod val="50000"/>
                </a:schemeClr>
              </a:solidFill>
              <a:latin typeface="微软雅黑" panose="020B0503020204020204" pitchFamily="34" charset="-122"/>
              <a:ea typeface="微软雅黑" panose="020B0503020204020204" pitchFamily="34" charset="-122"/>
              <a:sym typeface="+mn-ea"/>
            </a:endParaRPr>
          </a:p>
        </p:txBody>
      </p:sp>
      <p:pic>
        <p:nvPicPr>
          <p:cNvPr id="43" name="图片 42">
            <a:extLst>
              <a:ext uri="{FF2B5EF4-FFF2-40B4-BE49-F238E27FC236}">
                <a16:creationId xmlns:a16="http://schemas.microsoft.com/office/drawing/2014/main" id="{939B42D5-9EA0-E091-CF5D-AF5849E660AA}"/>
              </a:ext>
            </a:extLst>
          </p:cNvPr>
          <p:cNvPicPr/>
          <p:nvPr/>
        </p:nvPicPr>
        <p:blipFill>
          <a:blip r:embed="rId22"/>
          <a:stretch>
            <a:fillRect/>
          </a:stretch>
        </p:blipFill>
        <p:spPr>
          <a:xfrm>
            <a:off x="386715" y="2227580"/>
            <a:ext cx="3703320" cy="2813050"/>
          </a:xfrm>
          <a:prstGeom prst="rect">
            <a:avLst/>
          </a:prstGeom>
          <a:noFill/>
          <a:ln w="9525">
            <a:noFill/>
          </a:ln>
        </p:spPr>
      </p:pic>
    </p:spTree>
    <p:extLst>
      <p:ext uri="{BB962C8B-B14F-4D97-AF65-F5344CB8AC3E}">
        <p14:creationId xmlns:p14="http://schemas.microsoft.com/office/powerpoint/2010/main" val="205049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1"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lang="zh-CN" altLang="en-US" sz="2400" b="1" dirty="0"/>
                <a:t>短报文通信</a:t>
              </a:r>
              <a:endParaRPr kumimoji="0" lang="en-US" altLang="zh-CN" sz="2400" b="1" i="0" u="none" strike="noStrike" kern="1200" cap="none" spc="0" normalizeH="0" baseline="0" noProof="0" dirty="0">
                <a:ln>
                  <a:noFill/>
                </a:ln>
                <a:effectLst/>
                <a:uLnTx/>
                <a:uFillTx/>
              </a:endParaRPr>
            </a:p>
          </p:txBody>
        </p:sp>
      </p:grpSp>
      <p:grpSp>
        <p:nvGrpSpPr>
          <p:cNvPr id="16" name="组合 15">
            <a:extLst>
              <a:ext uri="{FF2B5EF4-FFF2-40B4-BE49-F238E27FC236}">
                <a16:creationId xmlns:a16="http://schemas.microsoft.com/office/drawing/2014/main" id="{D2C7EE28-9ED0-30AA-9467-CFA2FAD997B2}"/>
              </a:ext>
            </a:extLst>
          </p:cNvPr>
          <p:cNvGrpSpPr/>
          <p:nvPr/>
        </p:nvGrpSpPr>
        <p:grpSpPr>
          <a:xfrm>
            <a:off x="-5715" y="249555"/>
            <a:ext cx="12197715" cy="621030"/>
            <a:chOff x="-9" y="393"/>
            <a:chExt cx="19209" cy="978"/>
          </a:xfrm>
        </p:grpSpPr>
        <p:sp>
          <p:nvSpPr>
            <p:cNvPr id="17" name="矩形 16">
              <a:extLst>
                <a:ext uri="{FF2B5EF4-FFF2-40B4-BE49-F238E27FC236}">
                  <a16:creationId xmlns:a16="http://schemas.microsoft.com/office/drawing/2014/main" id="{AE2A935E-0805-6DF8-647F-1EEEA746F860}"/>
                </a:ext>
              </a:extLst>
            </p:cNvPr>
            <p:cNvSpPr/>
            <p:nvPr>
              <p:custDataLst>
                <p:tags r:id="rId6"/>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3">
              <a:extLst>
                <a:ext uri="{FF2B5EF4-FFF2-40B4-BE49-F238E27FC236}">
                  <a16:creationId xmlns:a16="http://schemas.microsoft.com/office/drawing/2014/main" id="{F8F2E787-EB82-79C7-3A24-8FE7390F9443}"/>
                </a:ext>
              </a:extLst>
            </p:cNvPr>
            <p:cNvSpPr/>
            <p:nvPr>
              <p:custDataLst>
                <p:tags r:id="rId7"/>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9" name="文本框 18">
              <a:extLst>
                <a:ext uri="{FF2B5EF4-FFF2-40B4-BE49-F238E27FC236}">
                  <a16:creationId xmlns:a16="http://schemas.microsoft.com/office/drawing/2014/main" id="{B643C81D-14BD-8E1F-39CF-653B146D0EC8}"/>
                </a:ext>
              </a:extLst>
            </p:cNvPr>
            <p:cNvSpPr txBox="1"/>
            <p:nvPr>
              <p:custDataLst>
                <p:tags r:id="rId8"/>
              </p:custDataLst>
            </p:nvPr>
          </p:nvSpPr>
          <p:spPr>
            <a:xfrm>
              <a:off x="1020" y="421"/>
              <a:ext cx="2714" cy="727"/>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系统功能</a:t>
              </a:r>
            </a:p>
          </p:txBody>
        </p:sp>
        <p:sp>
          <p:nvSpPr>
            <p:cNvPr id="20" name="矩形 19">
              <a:extLst>
                <a:ext uri="{FF2B5EF4-FFF2-40B4-BE49-F238E27FC236}">
                  <a16:creationId xmlns:a16="http://schemas.microsoft.com/office/drawing/2014/main" id="{E7BCF91F-420D-5488-9693-0D1D5C6732BD}"/>
                </a:ext>
              </a:extLst>
            </p:cNvPr>
            <p:cNvSpPr/>
            <p:nvPr>
              <p:custDataLst>
                <p:tags r:id="rId9"/>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System Function</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21" name="组 13">
              <a:extLst>
                <a:ext uri="{FF2B5EF4-FFF2-40B4-BE49-F238E27FC236}">
                  <a16:creationId xmlns:a16="http://schemas.microsoft.com/office/drawing/2014/main" id="{3141085B-1086-795F-A3B0-7835B1141F5D}"/>
                </a:ext>
              </a:extLst>
            </p:cNvPr>
            <p:cNvGrpSpPr/>
            <p:nvPr/>
          </p:nvGrpSpPr>
          <p:grpSpPr>
            <a:xfrm>
              <a:off x="14621" y="398"/>
              <a:ext cx="4579" cy="869"/>
              <a:chOff x="9284089" y="252855"/>
              <a:chExt cx="2907908" cy="551815"/>
            </a:xfrm>
          </p:grpSpPr>
          <p:grpSp>
            <p:nvGrpSpPr>
              <p:cNvPr id="22" name="组 2">
                <a:extLst>
                  <a:ext uri="{FF2B5EF4-FFF2-40B4-BE49-F238E27FC236}">
                    <a16:creationId xmlns:a16="http://schemas.microsoft.com/office/drawing/2014/main" id="{4A7B3CB7-BC76-6242-87B6-CFABA49A08AB}"/>
                  </a:ext>
                </a:extLst>
              </p:cNvPr>
              <p:cNvGrpSpPr/>
              <p:nvPr/>
            </p:nvGrpSpPr>
            <p:grpSpPr>
              <a:xfrm>
                <a:off x="11454105" y="252856"/>
                <a:ext cx="737892" cy="484288"/>
                <a:chOff x="11454105" y="252856"/>
                <a:chExt cx="737892" cy="484288"/>
              </a:xfrm>
            </p:grpSpPr>
            <p:grpSp>
              <p:nvGrpSpPr>
                <p:cNvPr id="24" name="组 1">
                  <a:extLst>
                    <a:ext uri="{FF2B5EF4-FFF2-40B4-BE49-F238E27FC236}">
                      <a16:creationId xmlns:a16="http://schemas.microsoft.com/office/drawing/2014/main" id="{5AC28088-D5C5-C9DF-7C42-6CB222BB9B38}"/>
                    </a:ext>
                  </a:extLst>
                </p:cNvPr>
                <p:cNvGrpSpPr/>
                <p:nvPr/>
              </p:nvGrpSpPr>
              <p:grpSpPr>
                <a:xfrm>
                  <a:off x="12039604" y="252856"/>
                  <a:ext cx="152393" cy="484287"/>
                  <a:chOff x="12039604" y="252856"/>
                  <a:chExt cx="152393" cy="484287"/>
                </a:xfrm>
              </p:grpSpPr>
              <p:sp>
                <p:nvSpPr>
                  <p:cNvPr id="28" name="圆角矩形 9">
                    <a:extLst>
                      <a:ext uri="{FF2B5EF4-FFF2-40B4-BE49-F238E27FC236}">
                        <a16:creationId xmlns:a16="http://schemas.microsoft.com/office/drawing/2014/main" id="{F9065DAD-82C0-FD72-6B16-0562501AAB39}"/>
                      </a:ext>
                    </a:extLst>
                  </p:cNvPr>
                  <p:cNvSpPr/>
                  <p:nvPr>
                    <p:custDataLst>
                      <p:tags r:id="rId13"/>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10">
                    <a:extLst>
                      <a:ext uri="{FF2B5EF4-FFF2-40B4-BE49-F238E27FC236}">
                        <a16:creationId xmlns:a16="http://schemas.microsoft.com/office/drawing/2014/main" id="{A7C31484-82CC-F3C4-2134-38DDA660F558}"/>
                      </a:ext>
                    </a:extLst>
                  </p:cNvPr>
                  <p:cNvSpPr/>
                  <p:nvPr>
                    <p:custDataLst>
                      <p:tags r:id="rId14"/>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11">
                    <a:extLst>
                      <a:ext uri="{FF2B5EF4-FFF2-40B4-BE49-F238E27FC236}">
                        <a16:creationId xmlns:a16="http://schemas.microsoft.com/office/drawing/2014/main" id="{2D08E9A5-730D-E7FC-DE34-5BA279623CE3}"/>
                      </a:ext>
                    </a:extLst>
                  </p:cNvPr>
                  <p:cNvSpPr/>
                  <p:nvPr>
                    <p:custDataLst>
                      <p:tags r:id="rId15"/>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2">
                    <a:extLst>
                      <a:ext uri="{FF2B5EF4-FFF2-40B4-BE49-F238E27FC236}">
                        <a16:creationId xmlns:a16="http://schemas.microsoft.com/office/drawing/2014/main" id="{D1124EAD-4627-0265-8FEF-4CC148900320}"/>
                      </a:ext>
                    </a:extLst>
                  </p:cNvPr>
                  <p:cNvSpPr/>
                  <p:nvPr>
                    <p:custDataLst>
                      <p:tags r:id="rId16"/>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14">
                    <a:extLst>
                      <a:ext uri="{FF2B5EF4-FFF2-40B4-BE49-F238E27FC236}">
                        <a16:creationId xmlns:a16="http://schemas.microsoft.com/office/drawing/2014/main" id="{5289ED9E-E399-31EC-DC5D-F4E180D6838E}"/>
                      </a:ext>
                    </a:extLst>
                  </p:cNvPr>
                  <p:cNvSpPr/>
                  <p:nvPr>
                    <p:custDataLst>
                      <p:tags r:id="rId17"/>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78C862A4-2FD0-4B85-E0BF-1C56D9840C9D}"/>
                    </a:ext>
                  </a:extLst>
                </p:cNvPr>
                <p:cNvGrpSpPr/>
                <p:nvPr/>
              </p:nvGrpSpPr>
              <p:grpSpPr>
                <a:xfrm>
                  <a:off x="11454105" y="252857"/>
                  <a:ext cx="491115" cy="484287"/>
                  <a:chOff x="1528923" y="220268"/>
                  <a:chExt cx="1284096" cy="1266241"/>
                </a:xfrm>
              </p:grpSpPr>
              <p:sp>
                <p:nvSpPr>
                  <p:cNvPr id="26" name="圆角矩形 16">
                    <a:extLst>
                      <a:ext uri="{FF2B5EF4-FFF2-40B4-BE49-F238E27FC236}">
                        <a16:creationId xmlns:a16="http://schemas.microsoft.com/office/drawing/2014/main" id="{9A95066F-6B4D-8E50-FF2F-6358EE9494AD}"/>
                      </a:ext>
                    </a:extLst>
                  </p:cNvPr>
                  <p:cNvSpPr/>
                  <p:nvPr>
                    <p:custDataLst>
                      <p:tags r:id="rId11"/>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96">
                    <a:extLst>
                      <a:ext uri="{FF2B5EF4-FFF2-40B4-BE49-F238E27FC236}">
                        <a16:creationId xmlns:a16="http://schemas.microsoft.com/office/drawing/2014/main" id="{12BD3180-BD54-6CB5-2915-C6B3A3CE1FC6}"/>
                      </a:ext>
                    </a:extLst>
                  </p:cNvPr>
                  <p:cNvSpPr/>
                  <p:nvPr>
                    <p:custDataLst>
                      <p:tags r:id="rId12"/>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3" name="文本框 22">
                <a:extLst>
                  <a:ext uri="{FF2B5EF4-FFF2-40B4-BE49-F238E27FC236}">
                    <a16:creationId xmlns:a16="http://schemas.microsoft.com/office/drawing/2014/main" id="{13B03E52-A370-07AB-0E4F-9842F4899F2D}"/>
                  </a:ext>
                </a:extLst>
              </p:cNvPr>
              <p:cNvSpPr txBox="1"/>
              <p:nvPr>
                <p:custDataLst>
                  <p:tags r:id="rId10"/>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cxnSp>
        <p:nvCxnSpPr>
          <p:cNvPr id="37" name="直接连接符 36">
            <a:extLst>
              <a:ext uri="{FF2B5EF4-FFF2-40B4-BE49-F238E27FC236}">
                <a16:creationId xmlns:a16="http://schemas.microsoft.com/office/drawing/2014/main" id="{2E11FA3A-A877-4190-7D9A-0CA0F4F207C5}"/>
              </a:ext>
            </a:extLst>
          </p:cNvPr>
          <p:cNvCxnSpPr/>
          <p:nvPr>
            <p:custDataLst>
              <p:tags r:id="rId1"/>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 name="圆角矩形 23">
            <a:extLst>
              <a:ext uri="{FF2B5EF4-FFF2-40B4-BE49-F238E27FC236}">
                <a16:creationId xmlns:a16="http://schemas.microsoft.com/office/drawing/2014/main" id="{D707AD1C-1BBE-C661-9D9C-41CB68D0ED51}"/>
              </a:ext>
            </a:extLst>
          </p:cNvPr>
          <p:cNvSpPr/>
          <p:nvPr>
            <p:custDataLst>
              <p:tags r:id="rId2"/>
            </p:custDataLst>
          </p:nvPr>
        </p:nvSpPr>
        <p:spPr>
          <a:xfrm rot="10800000" flipV="1">
            <a:off x="4606969" y="345767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B9F850E-8B06-53E6-9D7A-569430E5AA88}"/>
              </a:ext>
            </a:extLst>
          </p:cNvPr>
          <p:cNvSpPr/>
          <p:nvPr>
            <p:custDataLst>
              <p:tags r:id="rId3"/>
            </p:custDataLst>
          </p:nvPr>
        </p:nvSpPr>
        <p:spPr>
          <a:xfrm>
            <a:off x="4879340" y="4933315"/>
            <a:ext cx="5746115" cy="787521"/>
          </a:xfrm>
          <a:prstGeom prst="rect">
            <a:avLst/>
          </a:prstGeom>
        </p:spPr>
        <p:txBody>
          <a:bodyPr wrap="square" lIns="91438" tIns="45719" rIns="91438" bIns="45719">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零的突破：北斗系统是全球首个在定位 、 授时之外集报文通信为一体的卫星导航系统</a:t>
            </a:r>
          </a:p>
        </p:txBody>
      </p:sp>
      <p:sp>
        <p:nvSpPr>
          <p:cNvPr id="33" name="圆角矩形 18">
            <a:extLst>
              <a:ext uri="{FF2B5EF4-FFF2-40B4-BE49-F238E27FC236}">
                <a16:creationId xmlns:a16="http://schemas.microsoft.com/office/drawing/2014/main" id="{0B3DD5F1-0513-2B89-5117-1749634E1293}"/>
              </a:ext>
            </a:extLst>
          </p:cNvPr>
          <p:cNvSpPr/>
          <p:nvPr>
            <p:custDataLst>
              <p:tags r:id="rId4"/>
            </p:custDataLst>
          </p:nvPr>
        </p:nvSpPr>
        <p:spPr>
          <a:xfrm rot="10800000" flipV="1">
            <a:off x="4606969" y="503120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A1EAC8CC-081A-989F-ABE8-297996AB1C4D}"/>
              </a:ext>
            </a:extLst>
          </p:cNvPr>
          <p:cNvSpPr txBox="1"/>
          <p:nvPr/>
        </p:nvSpPr>
        <p:spPr>
          <a:xfrm>
            <a:off x="5081270" y="1720215"/>
            <a:ext cx="6445885" cy="156845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北斗卫星导航系统能够利用其独特的双向通信功能，为用户提供短报文发送和接收服务。同时，北斗卫星导航系统能够在无线电覆盖范围外或信号不稳定情况下进行短报文通信，包括紧急呼叫、预警信息等</a:t>
            </a:r>
          </a:p>
        </p:txBody>
      </p:sp>
      <p:sp>
        <p:nvSpPr>
          <p:cNvPr id="36" name="圆角矩形 21">
            <a:extLst>
              <a:ext uri="{FF2B5EF4-FFF2-40B4-BE49-F238E27FC236}">
                <a16:creationId xmlns:a16="http://schemas.microsoft.com/office/drawing/2014/main" id="{2673D726-4168-062C-A2CE-7BC92D663F30}"/>
              </a:ext>
            </a:extLst>
          </p:cNvPr>
          <p:cNvSpPr/>
          <p:nvPr>
            <p:custDataLst>
              <p:tags r:id="rId5"/>
            </p:custDataLst>
          </p:nvPr>
        </p:nvSpPr>
        <p:spPr>
          <a:xfrm rot="10800000" flipV="1">
            <a:off x="4606969" y="182318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6D926192-F7B1-565D-7EBA-E1CDA1CC388B}"/>
              </a:ext>
            </a:extLst>
          </p:cNvPr>
          <p:cNvSpPr txBox="1"/>
          <p:nvPr/>
        </p:nvSpPr>
        <p:spPr>
          <a:xfrm>
            <a:off x="4879340" y="3221355"/>
            <a:ext cx="6478270" cy="156845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北斗系统启用后，中国及周边地区短报文通信服务,服务容量提高 10 倍,用户机发射功率降低到原来的 1/10；在全球短报文通信服务中,单次通信能力 40为汉字。目前北斗短报文通信功能在保障通信和应急通信领域得到了广泛的应用</a:t>
            </a:r>
          </a:p>
        </p:txBody>
      </p:sp>
      <p:pic>
        <p:nvPicPr>
          <p:cNvPr id="45" name="图片 44">
            <a:extLst>
              <a:ext uri="{FF2B5EF4-FFF2-40B4-BE49-F238E27FC236}">
                <a16:creationId xmlns:a16="http://schemas.microsoft.com/office/drawing/2014/main" id="{FE655DF3-3D4B-3B4B-DD58-83270945AC62}"/>
              </a:ext>
            </a:extLst>
          </p:cNvPr>
          <p:cNvPicPr/>
          <p:nvPr/>
        </p:nvPicPr>
        <p:blipFill>
          <a:blip r:embed="rId19"/>
          <a:stretch>
            <a:fillRect/>
          </a:stretch>
        </p:blipFill>
        <p:spPr>
          <a:xfrm>
            <a:off x="368935" y="2260600"/>
            <a:ext cx="3961765" cy="3068955"/>
          </a:xfrm>
          <a:prstGeom prst="rect">
            <a:avLst/>
          </a:prstGeom>
          <a:noFill/>
          <a:ln w="9525">
            <a:noFill/>
          </a:ln>
        </p:spPr>
      </p:pic>
    </p:spTree>
    <p:extLst>
      <p:ext uri="{BB962C8B-B14F-4D97-AF65-F5344CB8AC3E}">
        <p14:creationId xmlns:p14="http://schemas.microsoft.com/office/powerpoint/2010/main" val="554735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98181" y="3013501"/>
            <a:ext cx="6722035" cy="830997"/>
          </a:xfrm>
        </p:spPr>
        <p:txBody>
          <a:bodyPr>
            <a:normAutofit fontScale="90000"/>
          </a:bodyPr>
          <a:lstStyle/>
          <a:p>
            <a:r>
              <a:rPr lang="zh-CN" altLang="en-US" dirty="0"/>
              <a:t>北斗卫星导航系统核心技术</a:t>
            </a:r>
            <a:endParaRPr lang="en-US" dirty="0"/>
          </a:p>
        </p:txBody>
      </p:sp>
      <p:sp>
        <p:nvSpPr>
          <p:cNvPr id="25" name="文本占位符 24"/>
          <p:cNvSpPr>
            <a:spLocks noGrp="1"/>
          </p:cNvSpPr>
          <p:nvPr>
            <p:ph type="body" sz="quarter" idx="1" hasCustomPrompt="1"/>
          </p:nvPr>
        </p:nvSpPr>
        <p:spPr>
          <a:xfrm>
            <a:off x="398182" y="3856351"/>
            <a:ext cx="6426200" cy="830997"/>
          </a:xfrm>
        </p:spPr>
        <p:txBody>
          <a:bodyPr/>
          <a:lstStyle/>
          <a:p>
            <a:pPr>
              <a:buClrTx/>
              <a:buSzTx/>
              <a:buFontTx/>
            </a:pPr>
            <a:r>
              <a:rPr lang="en-US" altLang="zh-CN" sz="2000" dirty="0">
                <a:latin typeface="微软雅黑" panose="020B0503020204020204" pitchFamily="34" charset="-122"/>
                <a:ea typeface="微软雅黑" panose="020B0503020204020204" pitchFamily="34" charset="-122"/>
                <a:sym typeface="+mn-ea"/>
              </a:rPr>
              <a:t>Core Technologies</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3011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C658EFC9-F09A-4F78-BE3D-84362638C7A5}"/>
              </a:ext>
            </a:extLst>
          </p:cNvPr>
          <p:cNvSpPr/>
          <p:nvPr/>
        </p:nvSpPr>
        <p:spPr>
          <a:xfrm>
            <a:off x="7727795" y="0"/>
            <a:ext cx="4464206" cy="6858000"/>
          </a:xfrm>
          <a:prstGeom prst="rect">
            <a:avLst/>
          </a:prstGeom>
          <a:blipFill>
            <a:blip r:embed="rId2"/>
            <a:stretch>
              <a:fillRect l="-65402" r="-65031"/>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grpSp>
        <p:nvGrpSpPr>
          <p:cNvPr id="6" name="组合 5">
            <a:extLst>
              <a:ext uri="{FF2B5EF4-FFF2-40B4-BE49-F238E27FC236}">
                <a16:creationId xmlns:a16="http://schemas.microsoft.com/office/drawing/2014/main" id="{E29576EC-BF7E-9EBB-440A-C671D48BDBB8}"/>
              </a:ext>
            </a:extLst>
          </p:cNvPr>
          <p:cNvGrpSpPr/>
          <p:nvPr/>
        </p:nvGrpSpPr>
        <p:grpSpPr>
          <a:xfrm>
            <a:off x="4100767" y="1744972"/>
            <a:ext cx="3177410" cy="540000"/>
            <a:chOff x="4071739" y="1390052"/>
            <a:chExt cx="3177410" cy="540000"/>
          </a:xfrm>
        </p:grpSpPr>
        <p:sp>
          <p:nvSpPr>
            <p:cNvPr id="11" name="文本框 10">
              <a:extLst>
                <a:ext uri="{FF2B5EF4-FFF2-40B4-BE49-F238E27FC236}">
                  <a16:creationId xmlns:a16="http://schemas.microsoft.com/office/drawing/2014/main" id="{811060EF-E8F4-4B7E-8C0A-9EE3C234D2E5}"/>
                </a:ext>
              </a:extLst>
            </p:cNvPr>
            <p:cNvSpPr txBox="1"/>
            <p:nvPr/>
          </p:nvSpPr>
          <p:spPr>
            <a:xfrm>
              <a:off x="4611738" y="1390052"/>
              <a:ext cx="2637411" cy="540000"/>
            </a:xfrm>
            <a:prstGeom prst="rect">
              <a:avLst/>
            </a:prstGeom>
            <a:noFill/>
          </p:spPr>
          <p:txBody>
            <a:bodyPr wrap="square" rtlCol="0" anchor="ctr" anchorCtr="0">
              <a:normAutofit/>
            </a:bodyPr>
            <a:lstStyle/>
            <a:p>
              <a:r>
                <a:rPr lang="zh-CN" altLang="en-US" sz="2400" b="1" dirty="0"/>
                <a:t>发展历史</a:t>
              </a:r>
              <a:endParaRPr kumimoji="0" lang="en-US" altLang="zh-CN" sz="2400" b="1" i="0" u="none" strike="noStrike" kern="1200" cap="none" spc="0" normalizeH="0" baseline="0" noProof="0" dirty="0">
                <a:ln>
                  <a:noFill/>
                </a:ln>
                <a:effectLst/>
                <a:uLnTx/>
                <a:uFillTx/>
              </a:endParaRPr>
            </a:p>
          </p:txBody>
        </p:sp>
        <p:grpSp>
          <p:nvGrpSpPr>
            <p:cNvPr id="5" name="组合 4">
              <a:extLst>
                <a:ext uri="{FF2B5EF4-FFF2-40B4-BE49-F238E27FC236}">
                  <a16:creationId xmlns:a16="http://schemas.microsoft.com/office/drawing/2014/main" id="{7D2FF8CA-1058-5CAE-4FCD-E4A73F81E87B}"/>
                </a:ext>
              </a:extLst>
            </p:cNvPr>
            <p:cNvGrpSpPr/>
            <p:nvPr/>
          </p:nvGrpSpPr>
          <p:grpSpPr>
            <a:xfrm>
              <a:off x="4071739" y="1390052"/>
              <a:ext cx="540000" cy="540000"/>
              <a:chOff x="4071739" y="1390052"/>
              <a:chExt cx="540000" cy="540000"/>
            </a:xfrm>
          </p:grpSpPr>
          <p:sp>
            <p:nvSpPr>
              <p:cNvPr id="46" name="文本框 45">
                <a:extLst>
                  <a:ext uri="{FF2B5EF4-FFF2-40B4-BE49-F238E27FC236}">
                    <a16:creationId xmlns:a16="http://schemas.microsoft.com/office/drawing/2014/main" id="{CDF24BF2-D50E-2EEA-CE8B-BB1AF6C4B048}"/>
                  </a:ext>
                </a:extLst>
              </p:cNvPr>
              <p:cNvSpPr txBox="1">
                <a:spLocks noChangeAspect="1"/>
              </p:cNvSpPr>
              <p:nvPr/>
            </p:nvSpPr>
            <p:spPr>
              <a:xfrm>
                <a:off x="4071739" y="1390052"/>
                <a:ext cx="540000" cy="540000"/>
              </a:xfrm>
              <a:prstGeom prst="roundRect">
                <a:avLst>
                  <a:gd name="adj" fmla="val 50000"/>
                </a:avLst>
              </a:prstGeom>
              <a:solidFill>
                <a:schemeClr val="accent2">
                  <a:alpha val="80000"/>
                </a:schemeClr>
              </a:solidFill>
            </p:spPr>
            <p:txBody>
              <a:bodyPr wrap="none" lIns="108000" tIns="108000" rIns="108000" bIns="108000" rtlCol="0" anchor="ctr" anchorCtr="0">
                <a:noAutofit/>
              </a:bodyPr>
              <a:lstStyle/>
              <a:p>
                <a:pPr algn="ctr"/>
                <a:endParaRPr kumimoji="1" lang="zh-CN" altLang="en-US" sz="2000" b="1" dirty="0">
                  <a:noFill/>
                </a:endParaRPr>
              </a:p>
            </p:txBody>
          </p:sp>
          <p:sp>
            <p:nvSpPr>
              <p:cNvPr id="47" name="任意多边形: 形状 46">
                <a:extLst>
                  <a:ext uri="{FF2B5EF4-FFF2-40B4-BE49-F238E27FC236}">
                    <a16:creationId xmlns:a16="http://schemas.microsoft.com/office/drawing/2014/main" id="{FEBC6069-9212-500A-8DFA-A787B1B08086}"/>
                  </a:ext>
                </a:extLst>
              </p:cNvPr>
              <p:cNvSpPr/>
              <p:nvPr/>
            </p:nvSpPr>
            <p:spPr>
              <a:xfrm>
                <a:off x="4208954" y="1554316"/>
                <a:ext cx="265570" cy="21147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445 w 514350"/>
                  <a:gd name="connsiteY4" fmla="*/ 353046 h 409575"/>
                  <a:gd name="connsiteX5" fmla="*/ 115292 w 514350"/>
                  <a:gd name="connsiteY5" fmla="*/ 410196 h 409575"/>
                  <a:gd name="connsiteX6" fmla="*/ 115292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0" name="组合 9">
            <a:extLst>
              <a:ext uri="{FF2B5EF4-FFF2-40B4-BE49-F238E27FC236}">
                <a16:creationId xmlns:a16="http://schemas.microsoft.com/office/drawing/2014/main" id="{2163833C-86BE-19E6-EEB4-F78C435AAD7E}"/>
              </a:ext>
            </a:extLst>
          </p:cNvPr>
          <p:cNvGrpSpPr/>
          <p:nvPr/>
        </p:nvGrpSpPr>
        <p:grpSpPr>
          <a:xfrm>
            <a:off x="3354399" y="2444854"/>
            <a:ext cx="3284536" cy="574790"/>
            <a:chOff x="3569150" y="2972496"/>
            <a:chExt cx="3284536" cy="574790"/>
          </a:xfrm>
        </p:grpSpPr>
        <p:sp>
          <p:nvSpPr>
            <p:cNvPr id="25" name="文本框 24">
              <a:extLst>
                <a:ext uri="{FF2B5EF4-FFF2-40B4-BE49-F238E27FC236}">
                  <a16:creationId xmlns:a16="http://schemas.microsoft.com/office/drawing/2014/main" id="{D4DF4017-5207-4D38-8047-BADDE3306095}"/>
                </a:ext>
              </a:extLst>
            </p:cNvPr>
            <p:cNvSpPr txBox="1"/>
            <p:nvPr/>
          </p:nvSpPr>
          <p:spPr>
            <a:xfrm>
              <a:off x="4216275" y="3007286"/>
              <a:ext cx="2637411" cy="540000"/>
            </a:xfrm>
            <a:prstGeom prst="rect">
              <a:avLst/>
            </a:prstGeom>
            <a:noFill/>
          </p:spPr>
          <p:txBody>
            <a:bodyPr wrap="square" rtlCol="0" anchor="ctr" anchorCtr="0">
              <a:normAutofit/>
            </a:bodyPr>
            <a:lstStyle/>
            <a:p>
              <a:r>
                <a:rPr lang="zh-CN" altLang="en-US" sz="2400" b="1" dirty="0"/>
                <a:t>系统构成</a:t>
              </a:r>
              <a:endParaRPr kumimoji="0" lang="en-US" altLang="zh-CN" sz="2400" b="1" i="0" u="none" strike="noStrike" kern="1200" cap="none" spc="0" normalizeH="0" baseline="0" noProof="0" dirty="0">
                <a:ln>
                  <a:noFill/>
                </a:ln>
                <a:effectLst/>
                <a:uLnTx/>
                <a:uFillTx/>
              </a:endParaRPr>
            </a:p>
          </p:txBody>
        </p:sp>
        <p:grpSp>
          <p:nvGrpSpPr>
            <p:cNvPr id="7" name="组合 6">
              <a:extLst>
                <a:ext uri="{FF2B5EF4-FFF2-40B4-BE49-F238E27FC236}">
                  <a16:creationId xmlns:a16="http://schemas.microsoft.com/office/drawing/2014/main" id="{BE60AD6F-07AC-52C2-CE5B-FF2457EC9337}"/>
                </a:ext>
              </a:extLst>
            </p:cNvPr>
            <p:cNvGrpSpPr/>
            <p:nvPr/>
          </p:nvGrpSpPr>
          <p:grpSpPr>
            <a:xfrm>
              <a:off x="3569150" y="2972496"/>
              <a:ext cx="540000" cy="540000"/>
              <a:chOff x="3322408" y="2617576"/>
              <a:chExt cx="540000" cy="540000"/>
            </a:xfrm>
          </p:grpSpPr>
          <p:sp>
            <p:nvSpPr>
              <p:cNvPr id="43" name="文本框 42">
                <a:extLst>
                  <a:ext uri="{FF2B5EF4-FFF2-40B4-BE49-F238E27FC236}">
                    <a16:creationId xmlns:a16="http://schemas.microsoft.com/office/drawing/2014/main" id="{189BEA56-4D13-7B2C-D6FE-2BC187312261}"/>
                  </a:ext>
                </a:extLst>
              </p:cNvPr>
              <p:cNvSpPr txBox="1">
                <a:spLocks noChangeAspect="1"/>
              </p:cNvSpPr>
              <p:nvPr/>
            </p:nvSpPr>
            <p:spPr>
              <a:xfrm>
                <a:off x="3322408" y="261757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4" name="任意多边形: 形状 43">
                <a:extLst>
                  <a:ext uri="{FF2B5EF4-FFF2-40B4-BE49-F238E27FC236}">
                    <a16:creationId xmlns:a16="http://schemas.microsoft.com/office/drawing/2014/main" id="{3ACFC654-E972-289F-2B40-A9092CA49DE1}"/>
                  </a:ext>
                </a:extLst>
              </p:cNvPr>
              <p:cNvSpPr/>
              <p:nvPr/>
            </p:nvSpPr>
            <p:spPr>
              <a:xfrm>
                <a:off x="3479294" y="274987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3" name="组合 12">
            <a:extLst>
              <a:ext uri="{FF2B5EF4-FFF2-40B4-BE49-F238E27FC236}">
                <a16:creationId xmlns:a16="http://schemas.microsoft.com/office/drawing/2014/main" id="{B1FCF997-34E9-EBB3-DFDE-523F70F32528}"/>
              </a:ext>
            </a:extLst>
          </p:cNvPr>
          <p:cNvGrpSpPr/>
          <p:nvPr/>
        </p:nvGrpSpPr>
        <p:grpSpPr>
          <a:xfrm>
            <a:off x="4100767" y="3155889"/>
            <a:ext cx="3202009" cy="546221"/>
            <a:chOff x="4293882" y="4263379"/>
            <a:chExt cx="3202009" cy="546221"/>
          </a:xfrm>
        </p:grpSpPr>
        <p:sp>
          <p:nvSpPr>
            <p:cNvPr id="17" name="文本框 16">
              <a:extLst>
                <a:ext uri="{FF2B5EF4-FFF2-40B4-BE49-F238E27FC236}">
                  <a16:creationId xmlns:a16="http://schemas.microsoft.com/office/drawing/2014/main" id="{14F33819-D924-4BC5-8499-8BF6B987FEAC}"/>
                </a:ext>
              </a:extLst>
            </p:cNvPr>
            <p:cNvSpPr txBox="1"/>
            <p:nvPr/>
          </p:nvSpPr>
          <p:spPr>
            <a:xfrm>
              <a:off x="4858480" y="4269600"/>
              <a:ext cx="2637411" cy="540000"/>
            </a:xfrm>
            <a:prstGeom prst="rect">
              <a:avLst/>
            </a:prstGeom>
            <a:noFill/>
          </p:spPr>
          <p:txBody>
            <a:bodyPr wrap="square" rtlCol="0" anchor="ctr" anchorCtr="0">
              <a:normAutofit/>
            </a:bodyPr>
            <a:lstStyle/>
            <a:p>
              <a:r>
                <a:rPr lang="zh-CN" altLang="en-US" sz="2400" b="1" dirty="0"/>
                <a:t>系统功能</a:t>
              </a:r>
              <a:endParaRPr kumimoji="0" lang="en-US" altLang="zh-CN" sz="2400" b="1" i="0" u="none" strike="noStrike" kern="1200" cap="none" spc="0" normalizeH="0" baseline="0" noProof="0" dirty="0">
                <a:ln>
                  <a:noFill/>
                </a:ln>
                <a:effectLst/>
                <a:uLnTx/>
                <a:uFillTx/>
              </a:endParaRPr>
            </a:p>
          </p:txBody>
        </p:sp>
        <p:grpSp>
          <p:nvGrpSpPr>
            <p:cNvPr id="8" name="组合 7">
              <a:extLst>
                <a:ext uri="{FF2B5EF4-FFF2-40B4-BE49-F238E27FC236}">
                  <a16:creationId xmlns:a16="http://schemas.microsoft.com/office/drawing/2014/main" id="{3D02947A-61A4-ACE9-8895-531895745AD9}"/>
                </a:ext>
              </a:extLst>
            </p:cNvPr>
            <p:cNvGrpSpPr/>
            <p:nvPr/>
          </p:nvGrpSpPr>
          <p:grpSpPr>
            <a:xfrm>
              <a:off x="4293882" y="4263379"/>
              <a:ext cx="540000" cy="540000"/>
              <a:chOff x="4047140" y="3908459"/>
              <a:chExt cx="540000" cy="540000"/>
            </a:xfrm>
          </p:grpSpPr>
          <p:sp>
            <p:nvSpPr>
              <p:cNvPr id="52" name="文本框 51">
                <a:extLst>
                  <a:ext uri="{FF2B5EF4-FFF2-40B4-BE49-F238E27FC236}">
                    <a16:creationId xmlns:a16="http://schemas.microsoft.com/office/drawing/2014/main" id="{263F8FFA-923F-2964-DB97-F554D17237FB}"/>
                  </a:ext>
                </a:extLst>
              </p:cNvPr>
              <p:cNvSpPr txBox="1">
                <a:spLocks noChangeAspect="1"/>
              </p:cNvSpPr>
              <p:nvPr/>
            </p:nvSpPr>
            <p:spPr>
              <a:xfrm>
                <a:off x="4047140" y="3908459"/>
                <a:ext cx="540000" cy="540000"/>
              </a:xfrm>
              <a:prstGeom prst="roundRect">
                <a:avLst>
                  <a:gd name="adj" fmla="val 50000"/>
                </a:avLst>
              </a:prstGeom>
              <a:solidFill>
                <a:schemeClr val="accent2">
                  <a:alpha val="80000"/>
                </a:schemeClr>
              </a:solidFill>
            </p:spPr>
            <p:txBody>
              <a:bodyPr wrap="none" lIns="108000" tIns="108000" rIns="108000" bIns="108000" rtlCol="0" anchor="ctr" anchorCtr="0">
                <a:noAutofit/>
              </a:bodyPr>
              <a:lstStyle/>
              <a:p>
                <a:pPr algn="ctr"/>
                <a:endParaRPr kumimoji="1" lang="zh-CN" altLang="en-US" sz="2000" b="1" dirty="0">
                  <a:noFill/>
                </a:endParaRPr>
              </a:p>
            </p:txBody>
          </p:sp>
          <p:sp>
            <p:nvSpPr>
              <p:cNvPr id="53" name="任意多边形: 形状 52">
                <a:extLst>
                  <a:ext uri="{FF2B5EF4-FFF2-40B4-BE49-F238E27FC236}">
                    <a16:creationId xmlns:a16="http://schemas.microsoft.com/office/drawing/2014/main" id="{12382098-1432-CC7D-B400-F8306F590134}"/>
                  </a:ext>
                </a:extLst>
              </p:cNvPr>
              <p:cNvSpPr/>
              <p:nvPr/>
            </p:nvSpPr>
            <p:spPr>
              <a:xfrm>
                <a:off x="4189272" y="4038297"/>
                <a:ext cx="255736" cy="280324"/>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4" name="组合 13">
            <a:extLst>
              <a:ext uri="{FF2B5EF4-FFF2-40B4-BE49-F238E27FC236}">
                <a16:creationId xmlns:a16="http://schemas.microsoft.com/office/drawing/2014/main" id="{42BD9153-8F62-95A4-D2AD-82EC35A1EDC5}"/>
              </a:ext>
            </a:extLst>
          </p:cNvPr>
          <p:cNvGrpSpPr/>
          <p:nvPr/>
        </p:nvGrpSpPr>
        <p:grpSpPr>
          <a:xfrm>
            <a:off x="3354399" y="3879617"/>
            <a:ext cx="3240751" cy="547746"/>
            <a:chOff x="3589940" y="5406937"/>
            <a:chExt cx="3240751" cy="547746"/>
          </a:xfrm>
        </p:grpSpPr>
        <p:sp>
          <p:nvSpPr>
            <p:cNvPr id="21" name="文本框 20">
              <a:extLst>
                <a:ext uri="{FF2B5EF4-FFF2-40B4-BE49-F238E27FC236}">
                  <a16:creationId xmlns:a16="http://schemas.microsoft.com/office/drawing/2014/main" id="{EB8F457B-98C9-4E9F-948C-5CB1AF3D941E}"/>
                </a:ext>
              </a:extLst>
            </p:cNvPr>
            <p:cNvSpPr txBox="1"/>
            <p:nvPr/>
          </p:nvSpPr>
          <p:spPr>
            <a:xfrm>
              <a:off x="4193280" y="5414683"/>
              <a:ext cx="2637411" cy="540000"/>
            </a:xfrm>
            <a:prstGeom prst="rect">
              <a:avLst/>
            </a:prstGeom>
            <a:noFill/>
          </p:spPr>
          <p:txBody>
            <a:bodyPr wrap="square" rtlCol="0" anchor="ctr" anchorCtr="0">
              <a:normAutofit/>
            </a:bodyPr>
            <a:lstStyle/>
            <a:p>
              <a:r>
                <a:rPr lang="zh-CN" altLang="en-US" sz="2400" b="1" dirty="0"/>
                <a:t>核心技术</a:t>
              </a:r>
              <a:endParaRPr kumimoji="0" lang="en-US" altLang="zh-CN" sz="2400" b="1" i="0" u="none" strike="noStrike" kern="1200" cap="none" spc="0" normalizeH="0" baseline="0" noProof="0" dirty="0">
                <a:ln>
                  <a:noFill/>
                </a:ln>
                <a:effectLst/>
                <a:uLnTx/>
                <a:uFillTx/>
              </a:endParaRPr>
            </a:p>
          </p:txBody>
        </p:sp>
        <p:grpSp>
          <p:nvGrpSpPr>
            <p:cNvPr id="9" name="组合 8">
              <a:extLst>
                <a:ext uri="{FF2B5EF4-FFF2-40B4-BE49-F238E27FC236}">
                  <a16:creationId xmlns:a16="http://schemas.microsoft.com/office/drawing/2014/main" id="{72E1773F-0A89-1A5E-0862-25DD01CE5260}"/>
                </a:ext>
              </a:extLst>
            </p:cNvPr>
            <p:cNvGrpSpPr/>
            <p:nvPr/>
          </p:nvGrpSpPr>
          <p:grpSpPr>
            <a:xfrm>
              <a:off x="3589940" y="5406937"/>
              <a:ext cx="540000" cy="540000"/>
              <a:chOff x="3343198" y="5052017"/>
              <a:chExt cx="540000" cy="540000"/>
            </a:xfrm>
          </p:grpSpPr>
          <p:sp>
            <p:nvSpPr>
              <p:cNvPr id="49" name="文本框 48">
                <a:extLst>
                  <a:ext uri="{FF2B5EF4-FFF2-40B4-BE49-F238E27FC236}">
                    <a16:creationId xmlns:a16="http://schemas.microsoft.com/office/drawing/2014/main" id="{8C40DD29-2209-087F-C330-57374307CBB0}"/>
                  </a:ext>
                </a:extLst>
              </p:cNvPr>
              <p:cNvSpPr txBox="1">
                <a:spLocks noChangeAspect="1"/>
              </p:cNvSpPr>
              <p:nvPr/>
            </p:nvSpPr>
            <p:spPr>
              <a:xfrm>
                <a:off x="3343198" y="5052017"/>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50" name="任意多边形: 形状 49">
                <a:extLst>
                  <a:ext uri="{FF2B5EF4-FFF2-40B4-BE49-F238E27FC236}">
                    <a16:creationId xmlns:a16="http://schemas.microsoft.com/office/drawing/2014/main" id="{FF4B9546-4869-4649-A9F3-C898198658A5}"/>
                  </a:ext>
                </a:extLst>
              </p:cNvPr>
              <p:cNvSpPr/>
              <p:nvPr/>
            </p:nvSpPr>
            <p:spPr>
              <a:xfrm>
                <a:off x="3514839" y="5189232"/>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3" name="文本框 2">
            <a:extLst>
              <a:ext uri="{FF2B5EF4-FFF2-40B4-BE49-F238E27FC236}">
                <a16:creationId xmlns:a16="http://schemas.microsoft.com/office/drawing/2014/main" id="{28995243-2C0E-2838-DFE2-5AAD419C0DAD}"/>
              </a:ext>
            </a:extLst>
          </p:cNvPr>
          <p:cNvSpPr txBox="1"/>
          <p:nvPr/>
        </p:nvSpPr>
        <p:spPr>
          <a:xfrm>
            <a:off x="660400" y="2014972"/>
            <a:ext cx="3274124" cy="734902"/>
          </a:xfrm>
          <a:prstGeom prst="rect">
            <a:avLst/>
          </a:prstGeom>
          <a:noFill/>
        </p:spPr>
        <p:txBody>
          <a:bodyPr vert="horz" wrap="square" rtlCol="0" anchor="t" anchorCtr="0">
            <a:normAutofit/>
          </a:bodyPr>
          <a:lstStyle/>
          <a:p>
            <a:r>
              <a:rPr kumimoji="0" lang="en-US" altLang="zh-CN" sz="3600" b="1" i="0" u="none" strike="noStrike" kern="1200" cap="none" spc="0" normalizeH="0" baseline="0" noProof="0" dirty="0">
                <a:ln>
                  <a:noFill/>
                </a:ln>
                <a:effectLst/>
                <a:uLnTx/>
                <a:uFillTx/>
              </a:rPr>
              <a:t>Agenda</a:t>
            </a:r>
          </a:p>
        </p:txBody>
      </p:sp>
      <p:sp>
        <p:nvSpPr>
          <p:cNvPr id="4" name="文本框 3">
            <a:extLst>
              <a:ext uri="{FF2B5EF4-FFF2-40B4-BE49-F238E27FC236}">
                <a16:creationId xmlns:a16="http://schemas.microsoft.com/office/drawing/2014/main" id="{AF8B1453-5F71-7125-2E2F-4A5E983181BD}"/>
              </a:ext>
            </a:extLst>
          </p:cNvPr>
          <p:cNvSpPr txBox="1"/>
          <p:nvPr/>
        </p:nvSpPr>
        <p:spPr>
          <a:xfrm>
            <a:off x="660400" y="1130301"/>
            <a:ext cx="3274125" cy="930780"/>
          </a:xfrm>
          <a:prstGeom prst="rect">
            <a:avLst/>
          </a:prstGeom>
          <a:noFill/>
        </p:spPr>
        <p:txBody>
          <a:bodyPr vert="horz" wrap="square" rtlCol="0" anchor="b" anchorCtr="0">
            <a:normAutofit/>
          </a:bodyPr>
          <a:lstStyle/>
          <a:p>
            <a:r>
              <a:rPr lang="zh-CN" altLang="en-US" sz="5400" b="1" dirty="0"/>
              <a:t>目录</a:t>
            </a:r>
            <a:endParaRPr kumimoji="0" lang="en-US" altLang="zh-CN" sz="4400" b="1" i="0" u="none" strike="noStrike" kern="1200" cap="none" spc="0" normalizeH="0" baseline="0" noProof="0" dirty="0">
              <a:ln>
                <a:noFill/>
              </a:ln>
              <a:effectLst/>
              <a:uLnTx/>
              <a:uFillTx/>
            </a:endParaRPr>
          </a:p>
        </p:txBody>
      </p:sp>
      <p:grpSp>
        <p:nvGrpSpPr>
          <p:cNvPr id="2" name="组合 1">
            <a:extLst>
              <a:ext uri="{FF2B5EF4-FFF2-40B4-BE49-F238E27FC236}">
                <a16:creationId xmlns:a16="http://schemas.microsoft.com/office/drawing/2014/main" id="{4A593C42-702B-1E8A-B1F4-59EBC645A910}"/>
              </a:ext>
            </a:extLst>
          </p:cNvPr>
          <p:cNvGrpSpPr/>
          <p:nvPr/>
        </p:nvGrpSpPr>
        <p:grpSpPr>
          <a:xfrm>
            <a:off x="4100767" y="4614426"/>
            <a:ext cx="3177410" cy="540000"/>
            <a:chOff x="4071739" y="1390052"/>
            <a:chExt cx="3177410" cy="540000"/>
          </a:xfrm>
        </p:grpSpPr>
        <p:sp>
          <p:nvSpPr>
            <p:cNvPr id="12" name="文本框 11">
              <a:extLst>
                <a:ext uri="{FF2B5EF4-FFF2-40B4-BE49-F238E27FC236}">
                  <a16:creationId xmlns:a16="http://schemas.microsoft.com/office/drawing/2014/main" id="{B6E5EF6F-CDB3-5807-83B0-B247B566C4AF}"/>
                </a:ext>
              </a:extLst>
            </p:cNvPr>
            <p:cNvSpPr txBox="1"/>
            <p:nvPr/>
          </p:nvSpPr>
          <p:spPr>
            <a:xfrm>
              <a:off x="4611738" y="1390052"/>
              <a:ext cx="2637411" cy="540000"/>
            </a:xfrm>
            <a:prstGeom prst="rect">
              <a:avLst/>
            </a:prstGeom>
            <a:noFill/>
          </p:spPr>
          <p:txBody>
            <a:bodyPr wrap="square" rtlCol="0" anchor="ctr" anchorCtr="0">
              <a:normAutofit/>
            </a:bodyPr>
            <a:lstStyle/>
            <a:p>
              <a:r>
                <a:rPr kumimoji="0" lang="zh-CN" altLang="en-US" sz="2400" b="1" i="0" u="none" strike="noStrike" kern="1200" cap="none" spc="0" normalizeH="0" baseline="0" noProof="0" dirty="0">
                  <a:ln>
                    <a:noFill/>
                  </a:ln>
                  <a:effectLst/>
                  <a:uLnTx/>
                  <a:uFillTx/>
                </a:rPr>
                <a:t>市场应用</a:t>
              </a:r>
              <a:endParaRPr kumimoji="0" lang="en-US" altLang="zh-CN" sz="2400" b="1" i="0" u="none" strike="noStrike" kern="1200" cap="none" spc="0" normalizeH="0" baseline="0" noProof="0" dirty="0">
                <a:ln>
                  <a:noFill/>
                </a:ln>
                <a:effectLst/>
                <a:uLnTx/>
                <a:uFillTx/>
              </a:endParaRPr>
            </a:p>
          </p:txBody>
        </p:sp>
        <p:grpSp>
          <p:nvGrpSpPr>
            <p:cNvPr id="16" name="组合 15">
              <a:extLst>
                <a:ext uri="{FF2B5EF4-FFF2-40B4-BE49-F238E27FC236}">
                  <a16:creationId xmlns:a16="http://schemas.microsoft.com/office/drawing/2014/main" id="{3EA8D7A7-6771-EEC9-FDFF-4466A4F90201}"/>
                </a:ext>
              </a:extLst>
            </p:cNvPr>
            <p:cNvGrpSpPr/>
            <p:nvPr/>
          </p:nvGrpSpPr>
          <p:grpSpPr>
            <a:xfrm>
              <a:off x="4071739" y="1390052"/>
              <a:ext cx="540000" cy="540000"/>
              <a:chOff x="4071739" y="1390052"/>
              <a:chExt cx="540000" cy="540000"/>
            </a:xfrm>
          </p:grpSpPr>
          <p:sp>
            <p:nvSpPr>
              <p:cNvPr id="18" name="文本框 17">
                <a:extLst>
                  <a:ext uri="{FF2B5EF4-FFF2-40B4-BE49-F238E27FC236}">
                    <a16:creationId xmlns:a16="http://schemas.microsoft.com/office/drawing/2014/main" id="{5BC3DFEE-04FB-8330-F44A-2D077202E588}"/>
                  </a:ext>
                </a:extLst>
              </p:cNvPr>
              <p:cNvSpPr txBox="1">
                <a:spLocks noChangeAspect="1"/>
              </p:cNvSpPr>
              <p:nvPr/>
            </p:nvSpPr>
            <p:spPr>
              <a:xfrm>
                <a:off x="4071739" y="1390052"/>
                <a:ext cx="540000" cy="540000"/>
              </a:xfrm>
              <a:prstGeom prst="roundRect">
                <a:avLst>
                  <a:gd name="adj" fmla="val 50000"/>
                </a:avLst>
              </a:prstGeom>
              <a:solidFill>
                <a:schemeClr val="accent2">
                  <a:alpha val="80000"/>
                </a:schemeClr>
              </a:solidFill>
            </p:spPr>
            <p:txBody>
              <a:bodyPr wrap="none" lIns="108000" tIns="108000" rIns="108000" bIns="108000" rtlCol="0" anchor="ctr" anchorCtr="0">
                <a:noAutofit/>
              </a:bodyPr>
              <a:lstStyle/>
              <a:p>
                <a:pPr algn="ctr"/>
                <a:endParaRPr kumimoji="1" lang="zh-CN" altLang="en-US" sz="2000" b="1" dirty="0">
                  <a:noFill/>
                </a:endParaRPr>
              </a:p>
            </p:txBody>
          </p:sp>
          <p:sp>
            <p:nvSpPr>
              <p:cNvPr id="19" name="任意多边形: 形状 18">
                <a:extLst>
                  <a:ext uri="{FF2B5EF4-FFF2-40B4-BE49-F238E27FC236}">
                    <a16:creationId xmlns:a16="http://schemas.microsoft.com/office/drawing/2014/main" id="{ABDFDE46-A76C-A7CA-5D00-14CB641A4056}"/>
                  </a:ext>
                </a:extLst>
              </p:cNvPr>
              <p:cNvSpPr/>
              <p:nvPr/>
            </p:nvSpPr>
            <p:spPr>
              <a:xfrm>
                <a:off x="4208954" y="1554316"/>
                <a:ext cx="265570" cy="21147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445 w 514350"/>
                  <a:gd name="connsiteY4" fmla="*/ 353046 h 409575"/>
                  <a:gd name="connsiteX5" fmla="*/ 115292 w 514350"/>
                  <a:gd name="connsiteY5" fmla="*/ 410196 h 409575"/>
                  <a:gd name="connsiteX6" fmla="*/ 115292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27" name="组合 26">
            <a:extLst>
              <a:ext uri="{FF2B5EF4-FFF2-40B4-BE49-F238E27FC236}">
                <a16:creationId xmlns:a16="http://schemas.microsoft.com/office/drawing/2014/main" id="{E48F4F68-6994-767A-EBCB-5008773FC57C}"/>
              </a:ext>
            </a:extLst>
          </p:cNvPr>
          <p:cNvGrpSpPr/>
          <p:nvPr/>
        </p:nvGrpSpPr>
        <p:grpSpPr>
          <a:xfrm>
            <a:off x="3354399" y="5194718"/>
            <a:ext cx="3284536" cy="574790"/>
            <a:chOff x="3569150" y="2972496"/>
            <a:chExt cx="3284536" cy="574790"/>
          </a:xfrm>
        </p:grpSpPr>
        <p:sp>
          <p:nvSpPr>
            <p:cNvPr id="29" name="文本框 28">
              <a:extLst>
                <a:ext uri="{FF2B5EF4-FFF2-40B4-BE49-F238E27FC236}">
                  <a16:creationId xmlns:a16="http://schemas.microsoft.com/office/drawing/2014/main" id="{D723BD04-B052-2523-8069-3B51E42F92D3}"/>
                </a:ext>
              </a:extLst>
            </p:cNvPr>
            <p:cNvSpPr txBox="1"/>
            <p:nvPr/>
          </p:nvSpPr>
          <p:spPr>
            <a:xfrm>
              <a:off x="4216275" y="3007286"/>
              <a:ext cx="2637411" cy="540000"/>
            </a:xfrm>
            <a:prstGeom prst="rect">
              <a:avLst/>
            </a:prstGeom>
            <a:noFill/>
          </p:spPr>
          <p:txBody>
            <a:bodyPr wrap="square" rtlCol="0" anchor="ctr" anchorCtr="0">
              <a:normAutofit/>
            </a:bodyPr>
            <a:lstStyle/>
            <a:p>
              <a:r>
                <a:rPr kumimoji="0" lang="zh-CN" altLang="en-US" sz="2400" b="1" i="0" u="none" strike="noStrike" kern="1200" cap="none" spc="0" normalizeH="0" baseline="0" noProof="0" dirty="0">
                  <a:ln>
                    <a:noFill/>
                  </a:ln>
                  <a:effectLst/>
                  <a:uLnTx/>
                  <a:uFillTx/>
                </a:rPr>
                <a:t>总结</a:t>
              </a:r>
              <a:endParaRPr kumimoji="0" lang="en-US" altLang="zh-CN" sz="2400" b="1" i="0" u="none" strike="noStrike" kern="1200" cap="none" spc="0" normalizeH="0" baseline="0" noProof="0" dirty="0">
                <a:ln>
                  <a:noFill/>
                </a:ln>
                <a:effectLst/>
                <a:uLnTx/>
                <a:uFillTx/>
              </a:endParaRPr>
            </a:p>
          </p:txBody>
        </p:sp>
        <p:grpSp>
          <p:nvGrpSpPr>
            <p:cNvPr id="30" name="组合 29">
              <a:extLst>
                <a:ext uri="{FF2B5EF4-FFF2-40B4-BE49-F238E27FC236}">
                  <a16:creationId xmlns:a16="http://schemas.microsoft.com/office/drawing/2014/main" id="{44BB4C85-FC9A-DE88-D4FC-6EAAD013758D}"/>
                </a:ext>
              </a:extLst>
            </p:cNvPr>
            <p:cNvGrpSpPr/>
            <p:nvPr/>
          </p:nvGrpSpPr>
          <p:grpSpPr>
            <a:xfrm>
              <a:off x="3569150" y="2972496"/>
              <a:ext cx="540000" cy="540000"/>
              <a:chOff x="3322408" y="2617576"/>
              <a:chExt cx="540000" cy="540000"/>
            </a:xfrm>
          </p:grpSpPr>
          <p:sp>
            <p:nvSpPr>
              <p:cNvPr id="31" name="文本框 30">
                <a:extLst>
                  <a:ext uri="{FF2B5EF4-FFF2-40B4-BE49-F238E27FC236}">
                    <a16:creationId xmlns:a16="http://schemas.microsoft.com/office/drawing/2014/main" id="{F0A11A43-8687-38BA-8CFD-3F87C78ABBE6}"/>
                  </a:ext>
                </a:extLst>
              </p:cNvPr>
              <p:cNvSpPr txBox="1">
                <a:spLocks noChangeAspect="1"/>
              </p:cNvSpPr>
              <p:nvPr/>
            </p:nvSpPr>
            <p:spPr>
              <a:xfrm>
                <a:off x="3322408" y="261757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2" name="任意多边形: 形状 31">
                <a:extLst>
                  <a:ext uri="{FF2B5EF4-FFF2-40B4-BE49-F238E27FC236}">
                    <a16:creationId xmlns:a16="http://schemas.microsoft.com/office/drawing/2014/main" id="{58CE708E-FE01-2E0E-1C8D-7140BE3ED25F}"/>
                  </a:ext>
                </a:extLst>
              </p:cNvPr>
              <p:cNvSpPr/>
              <p:nvPr/>
            </p:nvSpPr>
            <p:spPr>
              <a:xfrm>
                <a:off x="3479294" y="274987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Tree>
    <p:extLst>
      <p:ext uri="{BB962C8B-B14F-4D97-AF65-F5344CB8AC3E}">
        <p14:creationId xmlns:p14="http://schemas.microsoft.com/office/powerpoint/2010/main" val="1785538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E8E24AF-A998-278F-77BB-13B911968909}"/>
              </a:ext>
            </a:extLst>
          </p:cNvPr>
          <p:cNvGrpSpPr/>
          <p:nvPr/>
        </p:nvGrpSpPr>
        <p:grpSpPr>
          <a:xfrm>
            <a:off x="-5715" y="249555"/>
            <a:ext cx="12197715" cy="621030"/>
            <a:chOff x="-9" y="393"/>
            <a:chExt cx="19209" cy="978"/>
          </a:xfrm>
        </p:grpSpPr>
        <p:sp>
          <p:nvSpPr>
            <p:cNvPr id="3" name="矩形 2">
              <a:extLst>
                <a:ext uri="{FF2B5EF4-FFF2-40B4-BE49-F238E27FC236}">
                  <a16:creationId xmlns:a16="http://schemas.microsoft.com/office/drawing/2014/main" id="{399E5F66-912B-4E46-04A3-59FF0286FEBD}"/>
                </a:ext>
              </a:extLst>
            </p:cNvPr>
            <p:cNvSpPr/>
            <p:nvPr>
              <p:custDataLst>
                <p:tags r:id="rId1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4" name="圆角矩形 19">
              <a:extLst>
                <a:ext uri="{FF2B5EF4-FFF2-40B4-BE49-F238E27FC236}">
                  <a16:creationId xmlns:a16="http://schemas.microsoft.com/office/drawing/2014/main" id="{BE9120F1-5B9A-43CA-CBCE-69408B22050B}"/>
                </a:ext>
              </a:extLst>
            </p:cNvPr>
            <p:cNvSpPr/>
            <p:nvPr>
              <p:custDataLst>
                <p:tags r:id="rId1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文本框 4">
              <a:extLst>
                <a:ext uri="{FF2B5EF4-FFF2-40B4-BE49-F238E27FC236}">
                  <a16:creationId xmlns:a16="http://schemas.microsoft.com/office/drawing/2014/main" id="{96177189-8E21-5547-7B0B-D089EA750D9E}"/>
                </a:ext>
              </a:extLst>
            </p:cNvPr>
            <p:cNvSpPr txBox="1"/>
            <p:nvPr>
              <p:custDataLst>
                <p:tags r:id="rId1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核心技术</a:t>
              </a:r>
            </a:p>
          </p:txBody>
        </p:sp>
        <p:sp>
          <p:nvSpPr>
            <p:cNvPr id="6" name="矩形 5">
              <a:extLst>
                <a:ext uri="{FF2B5EF4-FFF2-40B4-BE49-F238E27FC236}">
                  <a16:creationId xmlns:a16="http://schemas.microsoft.com/office/drawing/2014/main" id="{650DD6E9-BC89-1676-1FD7-8A53D1F634A7}"/>
                </a:ext>
              </a:extLst>
            </p:cNvPr>
            <p:cNvSpPr/>
            <p:nvPr>
              <p:custDataLst>
                <p:tags r:id="rId14"/>
              </p:custDataLst>
            </p:nvPr>
          </p:nvSpPr>
          <p:spPr>
            <a:xfrm>
              <a:off x="4827" y="421"/>
              <a:ext cx="3175" cy="950"/>
            </a:xfrm>
            <a:prstGeom prst="rect">
              <a:avLst/>
            </a:prstGeom>
          </p:spPr>
          <p:txBody>
            <a:bodyPr wrap="none" lIns="91436" tIns="45718" rIns="91436" bIns="45718">
              <a:noAutofit/>
            </a:bodyPr>
            <a:lstStyle/>
            <a:p>
              <a:pPr algn="ctr">
                <a:buClrTx/>
                <a:buSzTx/>
                <a:buFontTx/>
              </a:pPr>
              <a:r>
                <a:rPr lang="en-US" altLang="zh-CN" sz="2200" dirty="0">
                  <a:solidFill>
                    <a:schemeClr val="bg1"/>
                  </a:solidFill>
                  <a:latin typeface="微软雅黑" panose="020B0503020204020204" pitchFamily="34" charset="-122"/>
                  <a:ea typeface="微软雅黑" panose="020B0503020204020204" pitchFamily="34" charset="-122"/>
                  <a:sym typeface="+mn-ea"/>
                </a:rPr>
                <a:t>Core Technologies</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7" name="组 13">
              <a:extLst>
                <a:ext uri="{FF2B5EF4-FFF2-40B4-BE49-F238E27FC236}">
                  <a16:creationId xmlns:a16="http://schemas.microsoft.com/office/drawing/2014/main" id="{D7F45249-BA44-BD4D-513B-75B99A2A0A62}"/>
                </a:ext>
              </a:extLst>
            </p:cNvPr>
            <p:cNvGrpSpPr/>
            <p:nvPr/>
          </p:nvGrpSpPr>
          <p:grpSpPr>
            <a:xfrm>
              <a:off x="14621" y="398"/>
              <a:ext cx="4579" cy="869"/>
              <a:chOff x="9284089" y="252855"/>
              <a:chExt cx="2907908" cy="551815"/>
            </a:xfrm>
          </p:grpSpPr>
          <p:grpSp>
            <p:nvGrpSpPr>
              <p:cNvPr id="8" name="组 2">
                <a:extLst>
                  <a:ext uri="{FF2B5EF4-FFF2-40B4-BE49-F238E27FC236}">
                    <a16:creationId xmlns:a16="http://schemas.microsoft.com/office/drawing/2014/main" id="{B24AE5A0-0DF7-838A-4DE2-B0A50A17B7F9}"/>
                  </a:ext>
                </a:extLst>
              </p:cNvPr>
              <p:cNvGrpSpPr/>
              <p:nvPr/>
            </p:nvGrpSpPr>
            <p:grpSpPr>
              <a:xfrm>
                <a:off x="11454105" y="252856"/>
                <a:ext cx="737892" cy="484288"/>
                <a:chOff x="11454105" y="252856"/>
                <a:chExt cx="737892" cy="484288"/>
              </a:xfrm>
            </p:grpSpPr>
            <p:grpSp>
              <p:nvGrpSpPr>
                <p:cNvPr id="10" name="组 1">
                  <a:extLst>
                    <a:ext uri="{FF2B5EF4-FFF2-40B4-BE49-F238E27FC236}">
                      <a16:creationId xmlns:a16="http://schemas.microsoft.com/office/drawing/2014/main" id="{5552F64B-F454-35B0-63E2-DF2DF11149BD}"/>
                    </a:ext>
                  </a:extLst>
                </p:cNvPr>
                <p:cNvGrpSpPr/>
                <p:nvPr/>
              </p:nvGrpSpPr>
              <p:grpSpPr>
                <a:xfrm>
                  <a:off x="12039604" y="252856"/>
                  <a:ext cx="152393" cy="484287"/>
                  <a:chOff x="12039604" y="252856"/>
                  <a:chExt cx="152393" cy="484287"/>
                </a:xfrm>
              </p:grpSpPr>
              <p:sp>
                <p:nvSpPr>
                  <p:cNvPr id="17" name="圆角矩形 26">
                    <a:extLst>
                      <a:ext uri="{FF2B5EF4-FFF2-40B4-BE49-F238E27FC236}">
                        <a16:creationId xmlns:a16="http://schemas.microsoft.com/office/drawing/2014/main" id="{C43C2303-DCF8-474E-B5EB-975CA201584A}"/>
                      </a:ext>
                    </a:extLst>
                  </p:cNvPr>
                  <p:cNvSpPr/>
                  <p:nvPr>
                    <p:custDataLst>
                      <p:tags r:id="rId1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27">
                    <a:extLst>
                      <a:ext uri="{FF2B5EF4-FFF2-40B4-BE49-F238E27FC236}">
                        <a16:creationId xmlns:a16="http://schemas.microsoft.com/office/drawing/2014/main" id="{75F972B1-DD39-B6DD-D42B-D6971C54E8E9}"/>
                      </a:ext>
                    </a:extLst>
                  </p:cNvPr>
                  <p:cNvSpPr/>
                  <p:nvPr>
                    <p:custDataLst>
                      <p:tags r:id="rId1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28">
                    <a:extLst>
                      <a:ext uri="{FF2B5EF4-FFF2-40B4-BE49-F238E27FC236}">
                        <a16:creationId xmlns:a16="http://schemas.microsoft.com/office/drawing/2014/main" id="{CC77AF52-B2EC-26CD-890B-0E7A1FA2933B}"/>
                      </a:ext>
                    </a:extLst>
                  </p:cNvPr>
                  <p:cNvSpPr/>
                  <p:nvPr>
                    <p:custDataLst>
                      <p:tags r:id="rId2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29">
                    <a:extLst>
                      <a:ext uri="{FF2B5EF4-FFF2-40B4-BE49-F238E27FC236}">
                        <a16:creationId xmlns:a16="http://schemas.microsoft.com/office/drawing/2014/main" id="{C37516D8-2FCB-8F5B-DC86-D023250FA577}"/>
                      </a:ext>
                    </a:extLst>
                  </p:cNvPr>
                  <p:cNvSpPr/>
                  <p:nvPr>
                    <p:custDataLst>
                      <p:tags r:id="rId2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30">
                    <a:extLst>
                      <a:ext uri="{FF2B5EF4-FFF2-40B4-BE49-F238E27FC236}">
                        <a16:creationId xmlns:a16="http://schemas.microsoft.com/office/drawing/2014/main" id="{CEA0A73E-AAEB-AD30-BA40-812425FB5DE0}"/>
                      </a:ext>
                    </a:extLst>
                  </p:cNvPr>
                  <p:cNvSpPr/>
                  <p:nvPr>
                    <p:custDataLst>
                      <p:tags r:id="rId2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6CCC486E-F422-15BC-5BF3-F53709D089CF}"/>
                    </a:ext>
                  </a:extLst>
                </p:cNvPr>
                <p:cNvGrpSpPr/>
                <p:nvPr/>
              </p:nvGrpSpPr>
              <p:grpSpPr>
                <a:xfrm>
                  <a:off x="11454105" y="252857"/>
                  <a:ext cx="491115" cy="484287"/>
                  <a:chOff x="1528923" y="220268"/>
                  <a:chExt cx="1284096" cy="1266241"/>
                </a:xfrm>
              </p:grpSpPr>
              <p:sp>
                <p:nvSpPr>
                  <p:cNvPr id="15" name="圆角矩形 33">
                    <a:extLst>
                      <a:ext uri="{FF2B5EF4-FFF2-40B4-BE49-F238E27FC236}">
                        <a16:creationId xmlns:a16="http://schemas.microsoft.com/office/drawing/2014/main" id="{FFCC1FA5-9711-7C6A-8EED-F4A0E61FCA85}"/>
                      </a:ext>
                    </a:extLst>
                  </p:cNvPr>
                  <p:cNvSpPr/>
                  <p:nvPr>
                    <p:custDataLst>
                      <p:tags r:id="rId1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96">
                    <a:extLst>
                      <a:ext uri="{FF2B5EF4-FFF2-40B4-BE49-F238E27FC236}">
                        <a16:creationId xmlns:a16="http://schemas.microsoft.com/office/drawing/2014/main" id="{B73D3E7E-041D-DFB5-1F70-3153CF97FCB3}"/>
                      </a:ext>
                    </a:extLst>
                  </p:cNvPr>
                  <p:cNvSpPr/>
                  <p:nvPr>
                    <p:custDataLst>
                      <p:tags r:id="rId1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9" name="文本框 8">
                <a:extLst>
                  <a:ext uri="{FF2B5EF4-FFF2-40B4-BE49-F238E27FC236}">
                    <a16:creationId xmlns:a16="http://schemas.microsoft.com/office/drawing/2014/main" id="{62643B1E-BBE8-3C04-3FCE-1A4F2F1B1ADB}"/>
                  </a:ext>
                </a:extLst>
              </p:cNvPr>
              <p:cNvSpPr txBox="1"/>
              <p:nvPr>
                <p:custDataLst>
                  <p:tags r:id="rId1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
        <p:nvSpPr>
          <p:cNvPr id="22" name="圆角矩形 32">
            <a:extLst>
              <a:ext uri="{FF2B5EF4-FFF2-40B4-BE49-F238E27FC236}">
                <a16:creationId xmlns:a16="http://schemas.microsoft.com/office/drawing/2014/main" id="{43BEE708-41E6-9555-4D11-8FD4D39AF543}"/>
              </a:ext>
            </a:extLst>
          </p:cNvPr>
          <p:cNvSpPr/>
          <p:nvPr>
            <p:custDataLst>
              <p:tags r:id="rId1"/>
            </p:custDataLst>
          </p:nvPr>
        </p:nvSpPr>
        <p:spPr>
          <a:xfrm rot="10800000" flipV="1">
            <a:off x="5164768" y="1377691"/>
            <a:ext cx="762083" cy="69931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23" name="圆角矩形 37">
            <a:extLst>
              <a:ext uri="{FF2B5EF4-FFF2-40B4-BE49-F238E27FC236}">
                <a16:creationId xmlns:a16="http://schemas.microsoft.com/office/drawing/2014/main" id="{F949CCCB-099D-C622-F743-E50CF16F18EB}"/>
              </a:ext>
            </a:extLst>
          </p:cNvPr>
          <p:cNvSpPr/>
          <p:nvPr>
            <p:custDataLst>
              <p:tags r:id="rId2"/>
            </p:custDataLst>
          </p:nvPr>
        </p:nvSpPr>
        <p:spPr>
          <a:xfrm rot="10800000" flipV="1">
            <a:off x="6609393" y="4238061"/>
            <a:ext cx="762083" cy="699319"/>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24" name="圆角矩形 42">
            <a:extLst>
              <a:ext uri="{FF2B5EF4-FFF2-40B4-BE49-F238E27FC236}">
                <a16:creationId xmlns:a16="http://schemas.microsoft.com/office/drawing/2014/main" id="{D40A0AC7-3E12-076F-1AE1-EE342C9D51C1}"/>
              </a:ext>
            </a:extLst>
          </p:cNvPr>
          <p:cNvSpPr/>
          <p:nvPr>
            <p:custDataLst>
              <p:tags r:id="rId3"/>
            </p:custDataLst>
          </p:nvPr>
        </p:nvSpPr>
        <p:spPr>
          <a:xfrm rot="10800000" flipV="1">
            <a:off x="5640383" y="2296011"/>
            <a:ext cx="762083" cy="699319"/>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25" name="圆角矩形 43">
            <a:extLst>
              <a:ext uri="{FF2B5EF4-FFF2-40B4-BE49-F238E27FC236}">
                <a16:creationId xmlns:a16="http://schemas.microsoft.com/office/drawing/2014/main" id="{247A2092-3612-1437-7D6E-55C0C1DE5FD0}"/>
              </a:ext>
            </a:extLst>
          </p:cNvPr>
          <p:cNvSpPr/>
          <p:nvPr>
            <p:custDataLst>
              <p:tags r:id="rId4"/>
            </p:custDataLst>
          </p:nvPr>
        </p:nvSpPr>
        <p:spPr>
          <a:xfrm rot="10800000" flipV="1">
            <a:off x="6162353" y="3214965"/>
            <a:ext cx="762083" cy="69931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26" name="文本框 25">
            <a:extLst>
              <a:ext uri="{FF2B5EF4-FFF2-40B4-BE49-F238E27FC236}">
                <a16:creationId xmlns:a16="http://schemas.microsoft.com/office/drawing/2014/main" id="{FC782086-F5F1-13DE-4945-5655EB19850D}"/>
              </a:ext>
            </a:extLst>
          </p:cNvPr>
          <p:cNvSpPr txBox="1"/>
          <p:nvPr>
            <p:custDataLst>
              <p:tags r:id="rId5"/>
            </p:custDataLst>
          </p:nvPr>
        </p:nvSpPr>
        <p:spPr>
          <a:xfrm>
            <a:off x="6353810" y="1316990"/>
            <a:ext cx="1915160" cy="605790"/>
          </a:xfrm>
          <a:prstGeom prst="rect">
            <a:avLst/>
          </a:prstGeom>
          <a:noFill/>
        </p:spPr>
        <p:txBody>
          <a:bodyPr wrap="square" rtlCol="0" anchor="t">
            <a:noAutofit/>
          </a:bodyPr>
          <a:lstStyle/>
          <a:p>
            <a:pPr>
              <a:lnSpc>
                <a:spcPct val="130000"/>
              </a:lnSpc>
            </a:pPr>
            <a:r>
              <a:rPr lang="zh-CN" sz="3000" dirty="0">
                <a:solidFill>
                  <a:schemeClr val="tx2"/>
                </a:solidFill>
                <a:latin typeface="微软雅黑" panose="020B0503020204020204" pitchFamily="34" charset="-122"/>
                <a:ea typeface="微软雅黑" panose="020B0503020204020204" pitchFamily="34" charset="-122"/>
                <a:sym typeface="+mn-ea"/>
              </a:rPr>
              <a:t>双星定位</a:t>
            </a:r>
            <a:endParaRPr lang="zh-CN" altLang="en-US" sz="3000" dirty="0">
              <a:solidFill>
                <a:schemeClr val="tx2"/>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3CE86C31-D008-C418-9425-464353BE1C23}"/>
              </a:ext>
            </a:extLst>
          </p:cNvPr>
          <p:cNvSpPr txBox="1"/>
          <p:nvPr>
            <p:custDataLst>
              <p:tags r:id="rId6"/>
            </p:custDataLst>
          </p:nvPr>
        </p:nvSpPr>
        <p:spPr>
          <a:xfrm>
            <a:off x="7313930" y="3179445"/>
            <a:ext cx="3567430" cy="473075"/>
          </a:xfrm>
          <a:prstGeom prst="rect">
            <a:avLst/>
          </a:prstGeom>
          <a:noFill/>
        </p:spPr>
        <p:txBody>
          <a:bodyPr wrap="square" rtlCol="0" anchor="t">
            <a:noAutofit/>
          </a:bodyPr>
          <a:lstStyle/>
          <a:p>
            <a:pPr>
              <a:lnSpc>
                <a:spcPct val="130000"/>
              </a:lnSpc>
              <a:buClrTx/>
              <a:buSzTx/>
              <a:buFontTx/>
            </a:pPr>
            <a:r>
              <a:rPr lang="zh-CN" altLang="en-US" sz="3000" dirty="0">
                <a:solidFill>
                  <a:schemeClr val="tx2"/>
                </a:solidFill>
                <a:latin typeface="微软雅黑" panose="020B0503020204020204" pitchFamily="34" charset="-122"/>
                <a:ea typeface="微软雅黑" panose="020B0503020204020204" pitchFamily="34" charset="-122"/>
              </a:rPr>
              <a:t>高精度原子钟</a:t>
            </a:r>
          </a:p>
        </p:txBody>
      </p:sp>
      <p:sp>
        <p:nvSpPr>
          <p:cNvPr id="28" name="圆角矩形 40">
            <a:extLst>
              <a:ext uri="{FF2B5EF4-FFF2-40B4-BE49-F238E27FC236}">
                <a16:creationId xmlns:a16="http://schemas.microsoft.com/office/drawing/2014/main" id="{B5ACB61A-F24D-6B2C-A9C7-D7FF3A1D438E}"/>
              </a:ext>
            </a:extLst>
          </p:cNvPr>
          <p:cNvSpPr/>
          <p:nvPr>
            <p:custDataLst>
              <p:tags r:id="rId7"/>
            </p:custDataLst>
          </p:nvPr>
        </p:nvSpPr>
        <p:spPr>
          <a:xfrm rot="10800000" flipV="1">
            <a:off x="7053258" y="5202515"/>
            <a:ext cx="762083" cy="69931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29" name="文本框 28">
            <a:extLst>
              <a:ext uri="{FF2B5EF4-FFF2-40B4-BE49-F238E27FC236}">
                <a16:creationId xmlns:a16="http://schemas.microsoft.com/office/drawing/2014/main" id="{52E369AE-C8DE-001E-6589-0114AF81A5EA}"/>
              </a:ext>
            </a:extLst>
          </p:cNvPr>
          <p:cNvSpPr txBox="1"/>
          <p:nvPr>
            <p:custDataLst>
              <p:tags r:id="rId8"/>
            </p:custDataLst>
          </p:nvPr>
        </p:nvSpPr>
        <p:spPr>
          <a:xfrm>
            <a:off x="6926580" y="2318385"/>
            <a:ext cx="1915160" cy="605790"/>
          </a:xfrm>
          <a:prstGeom prst="rect">
            <a:avLst/>
          </a:prstGeom>
          <a:noFill/>
        </p:spPr>
        <p:txBody>
          <a:bodyPr wrap="square" rtlCol="0" anchor="t">
            <a:noAutofit/>
          </a:bodyPr>
          <a:lstStyle/>
          <a:p>
            <a:pPr>
              <a:lnSpc>
                <a:spcPct val="130000"/>
              </a:lnSpc>
              <a:buClrTx/>
              <a:buSzTx/>
              <a:buFontTx/>
            </a:pPr>
            <a:r>
              <a:rPr lang="zh-CN" altLang="en-US" sz="3000" dirty="0">
                <a:solidFill>
                  <a:schemeClr val="tx2"/>
                </a:solidFill>
                <a:latin typeface="微软雅黑" panose="020B0503020204020204" pitchFamily="34" charset="-122"/>
                <a:ea typeface="微软雅黑" panose="020B0503020204020204" pitchFamily="34" charset="-122"/>
              </a:rPr>
              <a:t>星间链路</a:t>
            </a:r>
          </a:p>
        </p:txBody>
      </p:sp>
      <p:sp>
        <p:nvSpPr>
          <p:cNvPr id="30" name="文本框 29">
            <a:extLst>
              <a:ext uri="{FF2B5EF4-FFF2-40B4-BE49-F238E27FC236}">
                <a16:creationId xmlns:a16="http://schemas.microsoft.com/office/drawing/2014/main" id="{D284AAB1-DAF2-4C9C-2373-3B362E69B61E}"/>
              </a:ext>
            </a:extLst>
          </p:cNvPr>
          <p:cNvSpPr txBox="1"/>
          <p:nvPr>
            <p:custDataLst>
              <p:tags r:id="rId9"/>
            </p:custDataLst>
          </p:nvPr>
        </p:nvSpPr>
        <p:spPr>
          <a:xfrm>
            <a:off x="7606665" y="4237990"/>
            <a:ext cx="2818765" cy="605790"/>
          </a:xfrm>
          <a:prstGeom prst="rect">
            <a:avLst/>
          </a:prstGeom>
          <a:noFill/>
        </p:spPr>
        <p:txBody>
          <a:bodyPr wrap="square" rtlCol="0" anchor="t">
            <a:noAutofit/>
          </a:bodyPr>
          <a:lstStyle/>
          <a:p>
            <a:pPr>
              <a:lnSpc>
                <a:spcPct val="130000"/>
              </a:lnSpc>
              <a:buClrTx/>
              <a:buSzTx/>
              <a:buFontTx/>
            </a:pPr>
            <a:r>
              <a:rPr lang="zh-CN" altLang="en-US" sz="3000" dirty="0">
                <a:solidFill>
                  <a:schemeClr val="tx2"/>
                </a:solidFill>
                <a:latin typeface="微软雅黑" panose="020B0503020204020204" pitchFamily="34" charset="-122"/>
                <a:ea typeface="微软雅黑" panose="020B0503020204020204" pitchFamily="34" charset="-122"/>
              </a:rPr>
              <a:t>国产化器部件</a:t>
            </a:r>
          </a:p>
        </p:txBody>
      </p:sp>
      <p:pic>
        <p:nvPicPr>
          <p:cNvPr id="31" name="图片 30">
            <a:extLst>
              <a:ext uri="{FF2B5EF4-FFF2-40B4-BE49-F238E27FC236}">
                <a16:creationId xmlns:a16="http://schemas.microsoft.com/office/drawing/2014/main" id="{0FC8E4BA-B8CB-8B2C-8D9E-946BAE9D4B0B}"/>
              </a:ext>
            </a:extLst>
          </p:cNvPr>
          <p:cNvPicPr/>
          <p:nvPr/>
        </p:nvPicPr>
        <p:blipFill>
          <a:blip r:embed="rId24"/>
          <a:stretch>
            <a:fillRect/>
          </a:stretch>
        </p:blipFill>
        <p:spPr>
          <a:xfrm>
            <a:off x="647700" y="2412365"/>
            <a:ext cx="4602480" cy="3489325"/>
          </a:xfrm>
          <a:prstGeom prst="rect">
            <a:avLst/>
          </a:prstGeom>
          <a:noFill/>
          <a:ln w="9525">
            <a:noFill/>
          </a:ln>
        </p:spPr>
      </p:pic>
      <p:sp>
        <p:nvSpPr>
          <p:cNvPr id="32" name="文本框 31">
            <a:extLst>
              <a:ext uri="{FF2B5EF4-FFF2-40B4-BE49-F238E27FC236}">
                <a16:creationId xmlns:a16="http://schemas.microsoft.com/office/drawing/2014/main" id="{43FB955E-60B9-8369-A548-3F2DEE200AAF}"/>
              </a:ext>
            </a:extLst>
          </p:cNvPr>
          <p:cNvSpPr txBox="1"/>
          <p:nvPr>
            <p:custDataLst>
              <p:tags r:id="rId10"/>
            </p:custDataLst>
          </p:nvPr>
        </p:nvSpPr>
        <p:spPr>
          <a:xfrm>
            <a:off x="8062595" y="5202555"/>
            <a:ext cx="3314065" cy="605790"/>
          </a:xfrm>
          <a:prstGeom prst="rect">
            <a:avLst/>
          </a:prstGeom>
          <a:noFill/>
        </p:spPr>
        <p:txBody>
          <a:bodyPr wrap="square" rtlCol="0" anchor="t">
            <a:noAutofit/>
          </a:bodyPr>
          <a:lstStyle/>
          <a:p>
            <a:pPr>
              <a:lnSpc>
                <a:spcPct val="130000"/>
              </a:lnSpc>
              <a:buClrTx/>
              <a:buSzTx/>
              <a:buFontTx/>
            </a:pPr>
            <a:r>
              <a:rPr lang="zh-CN" altLang="en-US" sz="3000" dirty="0">
                <a:solidFill>
                  <a:schemeClr val="tx2"/>
                </a:solidFill>
                <a:latin typeface="微软雅黑" panose="020B0503020204020204" pitchFamily="34" charset="-122"/>
                <a:ea typeface="微软雅黑" panose="020B0503020204020204" pitchFamily="34" charset="-122"/>
              </a:rPr>
              <a:t>导航卫星专用平台</a:t>
            </a:r>
          </a:p>
        </p:txBody>
      </p:sp>
    </p:spTree>
    <p:extLst>
      <p:ext uri="{BB962C8B-B14F-4D97-AF65-F5344CB8AC3E}">
        <p14:creationId xmlns:p14="http://schemas.microsoft.com/office/powerpoint/2010/main" val="38983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1"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effectLst/>
                  <a:uLnTx/>
                  <a:uFillTx/>
                </a:rPr>
                <a:t>双星定位</a:t>
              </a:r>
              <a:endParaRPr kumimoji="0" lang="en-US" altLang="zh-CN" sz="2400" b="1" i="0" u="none" strike="noStrike" kern="1200" cap="none" spc="0" normalizeH="0" baseline="0" noProof="0" dirty="0">
                <a:ln>
                  <a:noFill/>
                </a:ln>
                <a:effectLst/>
                <a:uLnTx/>
                <a:uFillTx/>
              </a:endParaRPr>
            </a:p>
          </p:txBody>
        </p:sp>
      </p:grpSp>
      <p:cxnSp>
        <p:nvCxnSpPr>
          <p:cNvPr id="37" name="直接连接符 36">
            <a:extLst>
              <a:ext uri="{FF2B5EF4-FFF2-40B4-BE49-F238E27FC236}">
                <a16:creationId xmlns:a16="http://schemas.microsoft.com/office/drawing/2014/main" id="{2E11FA3A-A877-4190-7D9A-0CA0F4F207C5}"/>
              </a:ext>
            </a:extLst>
          </p:cNvPr>
          <p:cNvCxnSpPr/>
          <p:nvPr>
            <p:custDataLst>
              <p:tags r:id="rId1"/>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59D254B2-0E73-E8C0-59D2-3ECCF16A1FFC}"/>
              </a:ext>
            </a:extLst>
          </p:cNvPr>
          <p:cNvGrpSpPr/>
          <p:nvPr/>
        </p:nvGrpSpPr>
        <p:grpSpPr>
          <a:xfrm>
            <a:off x="-5715" y="249555"/>
            <a:ext cx="12197715" cy="621030"/>
            <a:chOff x="-9" y="393"/>
            <a:chExt cx="19209" cy="978"/>
          </a:xfrm>
        </p:grpSpPr>
        <p:sp>
          <p:nvSpPr>
            <p:cNvPr id="8" name="矩形 7">
              <a:extLst>
                <a:ext uri="{FF2B5EF4-FFF2-40B4-BE49-F238E27FC236}">
                  <a16:creationId xmlns:a16="http://schemas.microsoft.com/office/drawing/2014/main" id="{040AFEA9-99E0-4592-FECD-2F34DE269223}"/>
                </a:ext>
              </a:extLst>
            </p:cNvPr>
            <p:cNvSpPr/>
            <p:nvPr>
              <p:custDataLst>
                <p:tags r:id="rId6"/>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9" name="圆角矩形 19">
              <a:extLst>
                <a:ext uri="{FF2B5EF4-FFF2-40B4-BE49-F238E27FC236}">
                  <a16:creationId xmlns:a16="http://schemas.microsoft.com/office/drawing/2014/main" id="{6E38408C-D139-84A4-278E-65436C8898CA}"/>
                </a:ext>
              </a:extLst>
            </p:cNvPr>
            <p:cNvSpPr/>
            <p:nvPr>
              <p:custDataLst>
                <p:tags r:id="rId7"/>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0" name="文本框 9">
              <a:extLst>
                <a:ext uri="{FF2B5EF4-FFF2-40B4-BE49-F238E27FC236}">
                  <a16:creationId xmlns:a16="http://schemas.microsoft.com/office/drawing/2014/main" id="{89037FBC-6A7D-9207-C1FF-B5FCDADD1FE3}"/>
                </a:ext>
              </a:extLst>
            </p:cNvPr>
            <p:cNvSpPr txBox="1"/>
            <p:nvPr>
              <p:custDataLst>
                <p:tags r:id="rId8"/>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核心技术</a:t>
              </a:r>
            </a:p>
          </p:txBody>
        </p:sp>
        <p:sp>
          <p:nvSpPr>
            <p:cNvPr id="11" name="矩形 10">
              <a:extLst>
                <a:ext uri="{FF2B5EF4-FFF2-40B4-BE49-F238E27FC236}">
                  <a16:creationId xmlns:a16="http://schemas.microsoft.com/office/drawing/2014/main" id="{88DD1DB4-A476-4AAD-F028-3EBB74D03141}"/>
                </a:ext>
              </a:extLst>
            </p:cNvPr>
            <p:cNvSpPr/>
            <p:nvPr>
              <p:custDataLst>
                <p:tags r:id="rId9"/>
              </p:custDataLst>
            </p:nvPr>
          </p:nvSpPr>
          <p:spPr>
            <a:xfrm>
              <a:off x="4827" y="421"/>
              <a:ext cx="3175" cy="950"/>
            </a:xfrm>
            <a:prstGeom prst="rect">
              <a:avLst/>
            </a:prstGeom>
          </p:spPr>
          <p:txBody>
            <a:bodyPr wrap="none" lIns="91436" tIns="45718" rIns="91436" bIns="45718">
              <a:noAutofit/>
            </a:bodyPr>
            <a:lstStyle/>
            <a:p>
              <a:pPr algn="ctr">
                <a:buClrTx/>
                <a:buSzTx/>
                <a:buFontTx/>
              </a:pPr>
              <a:r>
                <a:rPr lang="en-US" altLang="zh-CN" sz="2200" dirty="0">
                  <a:solidFill>
                    <a:schemeClr val="bg1"/>
                  </a:solidFill>
                  <a:latin typeface="微软雅黑" panose="020B0503020204020204" pitchFamily="34" charset="-122"/>
                  <a:ea typeface="微软雅黑" panose="020B0503020204020204" pitchFamily="34" charset="-122"/>
                  <a:sym typeface="+mn-ea"/>
                </a:rPr>
                <a:t>Core Technologies</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2" name="组 13">
              <a:extLst>
                <a:ext uri="{FF2B5EF4-FFF2-40B4-BE49-F238E27FC236}">
                  <a16:creationId xmlns:a16="http://schemas.microsoft.com/office/drawing/2014/main" id="{4B626828-DFA6-D906-0DFC-75A9D19491F2}"/>
                </a:ext>
              </a:extLst>
            </p:cNvPr>
            <p:cNvGrpSpPr/>
            <p:nvPr/>
          </p:nvGrpSpPr>
          <p:grpSpPr>
            <a:xfrm>
              <a:off x="14621" y="398"/>
              <a:ext cx="4579" cy="869"/>
              <a:chOff x="9284089" y="252855"/>
              <a:chExt cx="2907908" cy="551815"/>
            </a:xfrm>
          </p:grpSpPr>
          <p:grpSp>
            <p:nvGrpSpPr>
              <p:cNvPr id="35" name="组 2">
                <a:extLst>
                  <a:ext uri="{FF2B5EF4-FFF2-40B4-BE49-F238E27FC236}">
                    <a16:creationId xmlns:a16="http://schemas.microsoft.com/office/drawing/2014/main" id="{9787F29E-B57E-A878-D978-3A70383F812F}"/>
                  </a:ext>
                </a:extLst>
              </p:cNvPr>
              <p:cNvGrpSpPr/>
              <p:nvPr/>
            </p:nvGrpSpPr>
            <p:grpSpPr>
              <a:xfrm>
                <a:off x="11454105" y="252856"/>
                <a:ext cx="737892" cy="484288"/>
                <a:chOff x="11454105" y="252856"/>
                <a:chExt cx="737892" cy="484288"/>
              </a:xfrm>
            </p:grpSpPr>
            <p:grpSp>
              <p:nvGrpSpPr>
                <p:cNvPr id="39" name="组 1">
                  <a:extLst>
                    <a:ext uri="{FF2B5EF4-FFF2-40B4-BE49-F238E27FC236}">
                      <a16:creationId xmlns:a16="http://schemas.microsoft.com/office/drawing/2014/main" id="{88628910-9F0C-0E56-379A-C814FCB9086D}"/>
                    </a:ext>
                  </a:extLst>
                </p:cNvPr>
                <p:cNvGrpSpPr/>
                <p:nvPr/>
              </p:nvGrpSpPr>
              <p:grpSpPr>
                <a:xfrm>
                  <a:off x="12039604" y="252856"/>
                  <a:ext cx="152393" cy="484287"/>
                  <a:chOff x="12039604" y="252856"/>
                  <a:chExt cx="152393" cy="484287"/>
                </a:xfrm>
              </p:grpSpPr>
              <p:sp>
                <p:nvSpPr>
                  <p:cNvPr id="43" name="圆角矩形 26">
                    <a:extLst>
                      <a:ext uri="{FF2B5EF4-FFF2-40B4-BE49-F238E27FC236}">
                        <a16:creationId xmlns:a16="http://schemas.microsoft.com/office/drawing/2014/main" id="{0E7C871A-4015-7780-F424-2ED9B96F282A}"/>
                      </a:ext>
                    </a:extLst>
                  </p:cNvPr>
                  <p:cNvSpPr/>
                  <p:nvPr>
                    <p:custDataLst>
                      <p:tags r:id="rId13"/>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27">
                    <a:extLst>
                      <a:ext uri="{FF2B5EF4-FFF2-40B4-BE49-F238E27FC236}">
                        <a16:creationId xmlns:a16="http://schemas.microsoft.com/office/drawing/2014/main" id="{75772022-5EDB-400B-D856-0964A514B8F0}"/>
                      </a:ext>
                    </a:extLst>
                  </p:cNvPr>
                  <p:cNvSpPr/>
                  <p:nvPr>
                    <p:custDataLst>
                      <p:tags r:id="rId14"/>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8">
                    <a:extLst>
                      <a:ext uri="{FF2B5EF4-FFF2-40B4-BE49-F238E27FC236}">
                        <a16:creationId xmlns:a16="http://schemas.microsoft.com/office/drawing/2014/main" id="{2DF58A74-FAF7-3581-047D-FB3396456B26}"/>
                      </a:ext>
                    </a:extLst>
                  </p:cNvPr>
                  <p:cNvSpPr/>
                  <p:nvPr>
                    <p:custDataLst>
                      <p:tags r:id="rId15"/>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29">
                    <a:extLst>
                      <a:ext uri="{FF2B5EF4-FFF2-40B4-BE49-F238E27FC236}">
                        <a16:creationId xmlns:a16="http://schemas.microsoft.com/office/drawing/2014/main" id="{249D4833-F6F5-EE2E-9F62-688CED4338DB}"/>
                      </a:ext>
                    </a:extLst>
                  </p:cNvPr>
                  <p:cNvSpPr/>
                  <p:nvPr>
                    <p:custDataLst>
                      <p:tags r:id="rId16"/>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30">
                    <a:extLst>
                      <a:ext uri="{FF2B5EF4-FFF2-40B4-BE49-F238E27FC236}">
                        <a16:creationId xmlns:a16="http://schemas.microsoft.com/office/drawing/2014/main" id="{BA95C2B2-360F-C5A1-E475-07664E9BB865}"/>
                      </a:ext>
                    </a:extLst>
                  </p:cNvPr>
                  <p:cNvSpPr/>
                  <p:nvPr>
                    <p:custDataLst>
                      <p:tags r:id="rId17"/>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47A44344-AC9A-D264-C4C0-4B841F6D57C0}"/>
                    </a:ext>
                  </a:extLst>
                </p:cNvPr>
                <p:cNvGrpSpPr/>
                <p:nvPr/>
              </p:nvGrpSpPr>
              <p:grpSpPr>
                <a:xfrm>
                  <a:off x="11454105" y="252857"/>
                  <a:ext cx="491115" cy="484287"/>
                  <a:chOff x="1528923" y="220268"/>
                  <a:chExt cx="1284096" cy="1266241"/>
                </a:xfrm>
              </p:grpSpPr>
              <p:sp>
                <p:nvSpPr>
                  <p:cNvPr id="41" name="圆角矩形 33">
                    <a:extLst>
                      <a:ext uri="{FF2B5EF4-FFF2-40B4-BE49-F238E27FC236}">
                        <a16:creationId xmlns:a16="http://schemas.microsoft.com/office/drawing/2014/main" id="{EE41FE7B-1CF1-40B8-14D2-FD26227D3591}"/>
                      </a:ext>
                    </a:extLst>
                  </p:cNvPr>
                  <p:cNvSpPr/>
                  <p:nvPr>
                    <p:custDataLst>
                      <p:tags r:id="rId11"/>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96">
                    <a:extLst>
                      <a:ext uri="{FF2B5EF4-FFF2-40B4-BE49-F238E27FC236}">
                        <a16:creationId xmlns:a16="http://schemas.microsoft.com/office/drawing/2014/main" id="{49D3723D-B392-10F8-C75D-7C181DE7BC08}"/>
                      </a:ext>
                    </a:extLst>
                  </p:cNvPr>
                  <p:cNvSpPr/>
                  <p:nvPr>
                    <p:custDataLst>
                      <p:tags r:id="rId12"/>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8" name="文本框 37">
                <a:extLst>
                  <a:ext uri="{FF2B5EF4-FFF2-40B4-BE49-F238E27FC236}">
                    <a16:creationId xmlns:a16="http://schemas.microsoft.com/office/drawing/2014/main" id="{5ECC0BC3-89C5-DB4A-B691-1A750D6F5412}"/>
                  </a:ext>
                </a:extLst>
              </p:cNvPr>
              <p:cNvSpPr txBox="1"/>
              <p:nvPr>
                <p:custDataLst>
                  <p:tags r:id="rId10"/>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
        <p:nvSpPr>
          <p:cNvPr id="60" name="矩形 59">
            <a:extLst>
              <a:ext uri="{FF2B5EF4-FFF2-40B4-BE49-F238E27FC236}">
                <a16:creationId xmlns:a16="http://schemas.microsoft.com/office/drawing/2014/main" id="{59959F26-A270-B42B-6FFE-A4CE1A8E5DD8}"/>
              </a:ext>
            </a:extLst>
          </p:cNvPr>
          <p:cNvSpPr/>
          <p:nvPr>
            <p:custDataLst>
              <p:tags r:id="rId2"/>
            </p:custDataLst>
          </p:nvPr>
        </p:nvSpPr>
        <p:spPr>
          <a:xfrm>
            <a:off x="4334510" y="5568453"/>
            <a:ext cx="6574155" cy="418189"/>
          </a:xfrm>
          <a:prstGeom prst="rect">
            <a:avLst/>
          </a:prstGeom>
        </p:spPr>
        <p:txBody>
          <a:bodyPr wrap="square" lIns="91438" tIns="45719" rIns="91438" bIns="45719">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sym typeface="+mn-ea"/>
              </a:rPr>
              <a:t>优势：实现短报文通信，提高抗干扰能力，降低对频谱资源的需求</a:t>
            </a:r>
          </a:p>
        </p:txBody>
      </p:sp>
      <p:sp>
        <p:nvSpPr>
          <p:cNvPr id="61" name="圆角矩形 18">
            <a:extLst>
              <a:ext uri="{FF2B5EF4-FFF2-40B4-BE49-F238E27FC236}">
                <a16:creationId xmlns:a16="http://schemas.microsoft.com/office/drawing/2014/main" id="{3BF4A2A5-EF5A-5820-3F9E-5C8866812CC1}"/>
              </a:ext>
            </a:extLst>
          </p:cNvPr>
          <p:cNvSpPr/>
          <p:nvPr>
            <p:custDataLst>
              <p:tags r:id="rId3"/>
            </p:custDataLst>
          </p:nvPr>
        </p:nvSpPr>
        <p:spPr>
          <a:xfrm rot="10800000" flipV="1">
            <a:off x="4062095" y="5639435"/>
            <a:ext cx="272415" cy="276225"/>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62" name="圆角矩形 21">
            <a:extLst>
              <a:ext uri="{FF2B5EF4-FFF2-40B4-BE49-F238E27FC236}">
                <a16:creationId xmlns:a16="http://schemas.microsoft.com/office/drawing/2014/main" id="{27A1D51D-EB21-394C-E0FD-430E70D72CAB}"/>
              </a:ext>
            </a:extLst>
          </p:cNvPr>
          <p:cNvSpPr/>
          <p:nvPr>
            <p:custDataLst>
              <p:tags r:id="rId4"/>
            </p:custDataLst>
          </p:nvPr>
        </p:nvSpPr>
        <p:spPr>
          <a:xfrm rot="10800000" flipV="1">
            <a:off x="4062095" y="1884045"/>
            <a:ext cx="272415" cy="276225"/>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pic>
        <p:nvPicPr>
          <p:cNvPr id="63" name="图片 62">
            <a:extLst>
              <a:ext uri="{FF2B5EF4-FFF2-40B4-BE49-F238E27FC236}">
                <a16:creationId xmlns:a16="http://schemas.microsoft.com/office/drawing/2014/main" id="{F450B943-DE23-D45B-47E4-278D2FBBB6CF}"/>
              </a:ext>
            </a:extLst>
          </p:cNvPr>
          <p:cNvPicPr/>
          <p:nvPr/>
        </p:nvPicPr>
        <p:blipFill>
          <a:blip r:embed="rId19"/>
          <a:stretch>
            <a:fillRect/>
          </a:stretch>
        </p:blipFill>
        <p:spPr>
          <a:xfrm>
            <a:off x="354965" y="2099310"/>
            <a:ext cx="3190240" cy="2932430"/>
          </a:xfrm>
          <a:prstGeom prst="rect">
            <a:avLst/>
          </a:prstGeom>
          <a:noFill/>
          <a:ln w="9525">
            <a:noFill/>
          </a:ln>
        </p:spPr>
      </p:pic>
      <p:sp>
        <p:nvSpPr>
          <p:cNvPr id="64" name="文本框 63">
            <a:extLst>
              <a:ext uri="{FF2B5EF4-FFF2-40B4-BE49-F238E27FC236}">
                <a16:creationId xmlns:a16="http://schemas.microsoft.com/office/drawing/2014/main" id="{CAC43CDB-6D16-9D9F-8C11-0D6534D8D323}"/>
              </a:ext>
            </a:extLst>
          </p:cNvPr>
          <p:cNvSpPr txBox="1"/>
          <p:nvPr>
            <p:custDataLst>
              <p:tags r:id="rId5"/>
            </p:custDataLst>
          </p:nvPr>
        </p:nvSpPr>
        <p:spPr>
          <a:xfrm>
            <a:off x="4334510" y="1703070"/>
            <a:ext cx="7201535" cy="378460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双星定位是北斗卫星导航系统提出的核心技术原理，它利用两颗地球静止轨道卫星和地面中心站进行定位导航。其具体流程如下：</a:t>
            </a:r>
          </a:p>
          <a:p>
            <a:pPr indent="457200">
              <a:lnSpc>
                <a:spcPct val="150000"/>
              </a:lnSpc>
            </a:pPr>
            <a:r>
              <a:rPr lang="zh-CN" altLang="en-US" sz="1600" dirty="0">
                <a:latin typeface="微软雅黑" panose="020B0503020204020204" pitchFamily="34" charset="-122"/>
                <a:ea typeface="微软雅黑" panose="020B0503020204020204" pitchFamily="34" charset="-122"/>
              </a:rPr>
              <a:t>地面中心站向两颗卫星发出测距信号，卫星收到后将信号放大，然后向服务区域广播；</a:t>
            </a:r>
          </a:p>
          <a:p>
            <a:pPr indent="457200">
              <a:lnSpc>
                <a:spcPct val="150000"/>
              </a:lnSpc>
            </a:pPr>
            <a:r>
              <a:rPr lang="zh-CN" altLang="en-US" sz="1600" dirty="0">
                <a:latin typeface="微软雅黑" panose="020B0503020204020204" pitchFamily="34" charset="-122"/>
                <a:ea typeface="微软雅黑" panose="020B0503020204020204" pitchFamily="34" charset="-122"/>
              </a:rPr>
              <a:t>用户终端接收到卫星信号后，根据信号传播时间和速度，计算出用户终端与两颗卫星的距离；</a:t>
            </a:r>
          </a:p>
          <a:p>
            <a:pPr indent="457200">
              <a:lnSpc>
                <a:spcPct val="150000"/>
              </a:lnSpc>
            </a:pPr>
            <a:r>
              <a:rPr lang="zh-CN" altLang="en-US" sz="1600" dirty="0">
                <a:latin typeface="微软雅黑" panose="020B0503020204020204" pitchFamily="34" charset="-122"/>
                <a:ea typeface="微软雅黑" panose="020B0503020204020204" pitchFamily="34" charset="-122"/>
              </a:rPr>
              <a:t>以两颗卫星的已知坐标为圆心，各以测定的距离为半径，形成两个球面，用户终端将位于这两个球面交线的圆弧上；</a:t>
            </a:r>
          </a:p>
          <a:p>
            <a:pPr indent="457200">
              <a:lnSpc>
                <a:spcPct val="150000"/>
              </a:lnSpc>
            </a:pPr>
            <a:r>
              <a:rPr lang="zh-CN" altLang="en-US" sz="1600" dirty="0">
                <a:latin typeface="微软雅黑" panose="020B0503020204020204" pitchFamily="34" charset="-122"/>
                <a:ea typeface="微软雅黑" panose="020B0503020204020204" pitchFamily="34" charset="-122"/>
              </a:rPr>
              <a:t>如果用户终端的高度已知或可以估计，则可以在圆弧上确定一个唯一的位置；如果用户终端的高度未知，则需要第三颗卫星来辅助定位。</a:t>
            </a:r>
          </a:p>
        </p:txBody>
      </p:sp>
    </p:spTree>
    <p:extLst>
      <p:ext uri="{BB962C8B-B14F-4D97-AF65-F5344CB8AC3E}">
        <p14:creationId xmlns:p14="http://schemas.microsoft.com/office/powerpoint/2010/main" val="4095454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1"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lang="zh-CN" altLang="en-US" sz="2400" b="1" dirty="0"/>
                <a:t>星间链路</a:t>
              </a:r>
              <a:endParaRPr kumimoji="0" lang="en-US" altLang="zh-CN" sz="2400" b="1" i="0" u="none" strike="noStrike" kern="1200" cap="none" spc="0" normalizeH="0" baseline="0" noProof="0" dirty="0">
                <a:ln>
                  <a:noFill/>
                </a:ln>
                <a:effectLst/>
                <a:uLnTx/>
                <a:uFillTx/>
              </a:endParaRPr>
            </a:p>
          </p:txBody>
        </p:sp>
      </p:grpSp>
      <p:cxnSp>
        <p:nvCxnSpPr>
          <p:cNvPr id="37" name="直接连接符 36">
            <a:extLst>
              <a:ext uri="{FF2B5EF4-FFF2-40B4-BE49-F238E27FC236}">
                <a16:creationId xmlns:a16="http://schemas.microsoft.com/office/drawing/2014/main" id="{2E11FA3A-A877-4190-7D9A-0CA0F4F207C5}"/>
              </a:ext>
            </a:extLst>
          </p:cNvPr>
          <p:cNvCxnSpPr/>
          <p:nvPr>
            <p:custDataLst>
              <p:tags r:id="rId1"/>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59D254B2-0E73-E8C0-59D2-3ECCF16A1FFC}"/>
              </a:ext>
            </a:extLst>
          </p:cNvPr>
          <p:cNvGrpSpPr/>
          <p:nvPr/>
        </p:nvGrpSpPr>
        <p:grpSpPr>
          <a:xfrm>
            <a:off x="-5715" y="249555"/>
            <a:ext cx="12197715" cy="621030"/>
            <a:chOff x="-9" y="393"/>
            <a:chExt cx="19209" cy="978"/>
          </a:xfrm>
        </p:grpSpPr>
        <p:sp>
          <p:nvSpPr>
            <p:cNvPr id="8" name="矩形 7">
              <a:extLst>
                <a:ext uri="{FF2B5EF4-FFF2-40B4-BE49-F238E27FC236}">
                  <a16:creationId xmlns:a16="http://schemas.microsoft.com/office/drawing/2014/main" id="{040AFEA9-99E0-4592-FECD-2F34DE269223}"/>
                </a:ext>
              </a:extLst>
            </p:cNvPr>
            <p:cNvSpPr/>
            <p:nvPr>
              <p:custDataLst>
                <p:tags r:id="rId7"/>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9" name="圆角矩形 19">
              <a:extLst>
                <a:ext uri="{FF2B5EF4-FFF2-40B4-BE49-F238E27FC236}">
                  <a16:creationId xmlns:a16="http://schemas.microsoft.com/office/drawing/2014/main" id="{6E38408C-D139-84A4-278E-65436C8898CA}"/>
                </a:ext>
              </a:extLst>
            </p:cNvPr>
            <p:cNvSpPr/>
            <p:nvPr>
              <p:custDataLst>
                <p:tags r:id="rId8"/>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0" name="文本框 9">
              <a:extLst>
                <a:ext uri="{FF2B5EF4-FFF2-40B4-BE49-F238E27FC236}">
                  <a16:creationId xmlns:a16="http://schemas.microsoft.com/office/drawing/2014/main" id="{89037FBC-6A7D-9207-C1FF-B5FCDADD1FE3}"/>
                </a:ext>
              </a:extLst>
            </p:cNvPr>
            <p:cNvSpPr txBox="1"/>
            <p:nvPr>
              <p:custDataLst>
                <p:tags r:id="rId9"/>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核心技术</a:t>
              </a:r>
            </a:p>
          </p:txBody>
        </p:sp>
        <p:sp>
          <p:nvSpPr>
            <p:cNvPr id="11" name="矩形 10">
              <a:extLst>
                <a:ext uri="{FF2B5EF4-FFF2-40B4-BE49-F238E27FC236}">
                  <a16:creationId xmlns:a16="http://schemas.microsoft.com/office/drawing/2014/main" id="{88DD1DB4-A476-4AAD-F028-3EBB74D03141}"/>
                </a:ext>
              </a:extLst>
            </p:cNvPr>
            <p:cNvSpPr/>
            <p:nvPr>
              <p:custDataLst>
                <p:tags r:id="rId10"/>
              </p:custDataLst>
            </p:nvPr>
          </p:nvSpPr>
          <p:spPr>
            <a:xfrm>
              <a:off x="4827" y="421"/>
              <a:ext cx="3175" cy="950"/>
            </a:xfrm>
            <a:prstGeom prst="rect">
              <a:avLst/>
            </a:prstGeom>
          </p:spPr>
          <p:txBody>
            <a:bodyPr wrap="none" lIns="91436" tIns="45718" rIns="91436" bIns="45718">
              <a:noAutofit/>
            </a:bodyPr>
            <a:lstStyle/>
            <a:p>
              <a:pPr algn="ctr">
                <a:buClrTx/>
                <a:buSzTx/>
                <a:buFontTx/>
              </a:pPr>
              <a:r>
                <a:rPr lang="en-US" altLang="zh-CN" sz="2200" dirty="0">
                  <a:solidFill>
                    <a:schemeClr val="bg1"/>
                  </a:solidFill>
                  <a:latin typeface="微软雅黑" panose="020B0503020204020204" pitchFamily="34" charset="-122"/>
                  <a:ea typeface="微软雅黑" panose="020B0503020204020204" pitchFamily="34" charset="-122"/>
                  <a:sym typeface="+mn-ea"/>
                </a:rPr>
                <a:t>Core Technologies</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2" name="组 13">
              <a:extLst>
                <a:ext uri="{FF2B5EF4-FFF2-40B4-BE49-F238E27FC236}">
                  <a16:creationId xmlns:a16="http://schemas.microsoft.com/office/drawing/2014/main" id="{4B626828-DFA6-D906-0DFC-75A9D19491F2}"/>
                </a:ext>
              </a:extLst>
            </p:cNvPr>
            <p:cNvGrpSpPr/>
            <p:nvPr/>
          </p:nvGrpSpPr>
          <p:grpSpPr>
            <a:xfrm>
              <a:off x="14621" y="398"/>
              <a:ext cx="4579" cy="869"/>
              <a:chOff x="9284089" y="252855"/>
              <a:chExt cx="2907908" cy="551815"/>
            </a:xfrm>
          </p:grpSpPr>
          <p:grpSp>
            <p:nvGrpSpPr>
              <p:cNvPr id="35" name="组 2">
                <a:extLst>
                  <a:ext uri="{FF2B5EF4-FFF2-40B4-BE49-F238E27FC236}">
                    <a16:creationId xmlns:a16="http://schemas.microsoft.com/office/drawing/2014/main" id="{9787F29E-B57E-A878-D978-3A70383F812F}"/>
                  </a:ext>
                </a:extLst>
              </p:cNvPr>
              <p:cNvGrpSpPr/>
              <p:nvPr/>
            </p:nvGrpSpPr>
            <p:grpSpPr>
              <a:xfrm>
                <a:off x="11454105" y="252856"/>
                <a:ext cx="737892" cy="484288"/>
                <a:chOff x="11454105" y="252856"/>
                <a:chExt cx="737892" cy="484288"/>
              </a:xfrm>
            </p:grpSpPr>
            <p:grpSp>
              <p:nvGrpSpPr>
                <p:cNvPr id="39" name="组 1">
                  <a:extLst>
                    <a:ext uri="{FF2B5EF4-FFF2-40B4-BE49-F238E27FC236}">
                      <a16:creationId xmlns:a16="http://schemas.microsoft.com/office/drawing/2014/main" id="{88628910-9F0C-0E56-379A-C814FCB9086D}"/>
                    </a:ext>
                  </a:extLst>
                </p:cNvPr>
                <p:cNvGrpSpPr/>
                <p:nvPr/>
              </p:nvGrpSpPr>
              <p:grpSpPr>
                <a:xfrm>
                  <a:off x="12039604" y="252856"/>
                  <a:ext cx="152393" cy="484287"/>
                  <a:chOff x="12039604" y="252856"/>
                  <a:chExt cx="152393" cy="484287"/>
                </a:xfrm>
              </p:grpSpPr>
              <p:sp>
                <p:nvSpPr>
                  <p:cNvPr id="43" name="圆角矩形 26">
                    <a:extLst>
                      <a:ext uri="{FF2B5EF4-FFF2-40B4-BE49-F238E27FC236}">
                        <a16:creationId xmlns:a16="http://schemas.microsoft.com/office/drawing/2014/main" id="{0E7C871A-4015-7780-F424-2ED9B96F282A}"/>
                      </a:ext>
                    </a:extLst>
                  </p:cNvPr>
                  <p:cNvSpPr/>
                  <p:nvPr>
                    <p:custDataLst>
                      <p:tags r:id="rId14"/>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27">
                    <a:extLst>
                      <a:ext uri="{FF2B5EF4-FFF2-40B4-BE49-F238E27FC236}">
                        <a16:creationId xmlns:a16="http://schemas.microsoft.com/office/drawing/2014/main" id="{75772022-5EDB-400B-D856-0964A514B8F0}"/>
                      </a:ext>
                    </a:extLst>
                  </p:cNvPr>
                  <p:cNvSpPr/>
                  <p:nvPr>
                    <p:custDataLst>
                      <p:tags r:id="rId15"/>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8">
                    <a:extLst>
                      <a:ext uri="{FF2B5EF4-FFF2-40B4-BE49-F238E27FC236}">
                        <a16:creationId xmlns:a16="http://schemas.microsoft.com/office/drawing/2014/main" id="{2DF58A74-FAF7-3581-047D-FB3396456B26}"/>
                      </a:ext>
                    </a:extLst>
                  </p:cNvPr>
                  <p:cNvSpPr/>
                  <p:nvPr>
                    <p:custDataLst>
                      <p:tags r:id="rId16"/>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29">
                    <a:extLst>
                      <a:ext uri="{FF2B5EF4-FFF2-40B4-BE49-F238E27FC236}">
                        <a16:creationId xmlns:a16="http://schemas.microsoft.com/office/drawing/2014/main" id="{249D4833-F6F5-EE2E-9F62-688CED4338DB}"/>
                      </a:ext>
                    </a:extLst>
                  </p:cNvPr>
                  <p:cNvSpPr/>
                  <p:nvPr>
                    <p:custDataLst>
                      <p:tags r:id="rId17"/>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30">
                    <a:extLst>
                      <a:ext uri="{FF2B5EF4-FFF2-40B4-BE49-F238E27FC236}">
                        <a16:creationId xmlns:a16="http://schemas.microsoft.com/office/drawing/2014/main" id="{BA95C2B2-360F-C5A1-E475-07664E9BB865}"/>
                      </a:ext>
                    </a:extLst>
                  </p:cNvPr>
                  <p:cNvSpPr/>
                  <p:nvPr>
                    <p:custDataLst>
                      <p:tags r:id="rId18"/>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47A44344-AC9A-D264-C4C0-4B841F6D57C0}"/>
                    </a:ext>
                  </a:extLst>
                </p:cNvPr>
                <p:cNvGrpSpPr/>
                <p:nvPr/>
              </p:nvGrpSpPr>
              <p:grpSpPr>
                <a:xfrm>
                  <a:off x="11454105" y="252857"/>
                  <a:ext cx="491115" cy="484287"/>
                  <a:chOff x="1528923" y="220268"/>
                  <a:chExt cx="1284096" cy="1266241"/>
                </a:xfrm>
              </p:grpSpPr>
              <p:sp>
                <p:nvSpPr>
                  <p:cNvPr id="41" name="圆角矩形 33">
                    <a:extLst>
                      <a:ext uri="{FF2B5EF4-FFF2-40B4-BE49-F238E27FC236}">
                        <a16:creationId xmlns:a16="http://schemas.microsoft.com/office/drawing/2014/main" id="{EE41FE7B-1CF1-40B8-14D2-FD26227D3591}"/>
                      </a:ext>
                    </a:extLst>
                  </p:cNvPr>
                  <p:cNvSpPr/>
                  <p:nvPr>
                    <p:custDataLst>
                      <p:tags r:id="rId12"/>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96">
                    <a:extLst>
                      <a:ext uri="{FF2B5EF4-FFF2-40B4-BE49-F238E27FC236}">
                        <a16:creationId xmlns:a16="http://schemas.microsoft.com/office/drawing/2014/main" id="{49D3723D-B392-10F8-C75D-7C181DE7BC08}"/>
                      </a:ext>
                    </a:extLst>
                  </p:cNvPr>
                  <p:cNvSpPr/>
                  <p:nvPr>
                    <p:custDataLst>
                      <p:tags r:id="rId13"/>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8" name="文本框 37">
                <a:extLst>
                  <a:ext uri="{FF2B5EF4-FFF2-40B4-BE49-F238E27FC236}">
                    <a16:creationId xmlns:a16="http://schemas.microsoft.com/office/drawing/2014/main" id="{5ECC0BC3-89C5-DB4A-B691-1A750D6F5412}"/>
                  </a:ext>
                </a:extLst>
              </p:cNvPr>
              <p:cNvSpPr txBox="1"/>
              <p:nvPr>
                <p:custDataLst>
                  <p:tags r:id="rId11"/>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cxnSp>
        <p:nvCxnSpPr>
          <p:cNvPr id="2" name="直接连接符 1">
            <a:extLst>
              <a:ext uri="{FF2B5EF4-FFF2-40B4-BE49-F238E27FC236}">
                <a16:creationId xmlns:a16="http://schemas.microsoft.com/office/drawing/2014/main" id="{289F4FCD-3C9E-425A-88A3-15F2B1A17099}"/>
              </a:ext>
            </a:extLst>
          </p:cNvPr>
          <p:cNvCxnSpPr/>
          <p:nvPr>
            <p:custDataLst>
              <p:tags r:id="rId2"/>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 name="圆角矩形 18">
            <a:extLst>
              <a:ext uri="{FF2B5EF4-FFF2-40B4-BE49-F238E27FC236}">
                <a16:creationId xmlns:a16="http://schemas.microsoft.com/office/drawing/2014/main" id="{74495A6B-5AA0-4CD4-A967-38B04B346329}"/>
              </a:ext>
            </a:extLst>
          </p:cNvPr>
          <p:cNvSpPr/>
          <p:nvPr>
            <p:custDataLst>
              <p:tags r:id="rId3"/>
            </p:custDataLst>
          </p:nvPr>
        </p:nvSpPr>
        <p:spPr>
          <a:xfrm rot="10800000" flipV="1">
            <a:off x="4062095" y="3007995"/>
            <a:ext cx="272415" cy="276225"/>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16" name="圆角矩形 21">
            <a:extLst>
              <a:ext uri="{FF2B5EF4-FFF2-40B4-BE49-F238E27FC236}">
                <a16:creationId xmlns:a16="http://schemas.microsoft.com/office/drawing/2014/main" id="{B043090E-95B8-1296-C0ED-9947EA4672DE}"/>
              </a:ext>
            </a:extLst>
          </p:cNvPr>
          <p:cNvSpPr/>
          <p:nvPr>
            <p:custDataLst>
              <p:tags r:id="rId4"/>
            </p:custDataLst>
          </p:nvPr>
        </p:nvSpPr>
        <p:spPr>
          <a:xfrm rot="10800000" flipV="1">
            <a:off x="4062095" y="1884045"/>
            <a:ext cx="272415" cy="276225"/>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8D6A564D-7784-E8A9-C21C-5ED694005A8D}"/>
              </a:ext>
            </a:extLst>
          </p:cNvPr>
          <p:cNvSpPr txBox="1"/>
          <p:nvPr>
            <p:custDataLst>
              <p:tags r:id="rId5"/>
            </p:custDataLst>
          </p:nvPr>
        </p:nvSpPr>
        <p:spPr>
          <a:xfrm>
            <a:off x="4334510" y="1551305"/>
            <a:ext cx="7201535" cy="119888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星间链路是指卫星之间通过无线电波进行数据传输的通信方式，它是北斗卫星通信系统发展的核心技术之一。北斗三号系统采用了先进的星间链路技术，实现了全球范围内30颗导航卫星之间互联互通。</a:t>
            </a:r>
          </a:p>
        </p:txBody>
      </p:sp>
      <p:sp>
        <p:nvSpPr>
          <p:cNvPr id="18" name="文本框 17">
            <a:extLst>
              <a:ext uri="{FF2B5EF4-FFF2-40B4-BE49-F238E27FC236}">
                <a16:creationId xmlns:a16="http://schemas.microsoft.com/office/drawing/2014/main" id="{F5760438-C0DE-8273-6F21-7732DB8AEC97}"/>
              </a:ext>
            </a:extLst>
          </p:cNvPr>
          <p:cNvSpPr txBox="1"/>
          <p:nvPr/>
        </p:nvSpPr>
        <p:spPr>
          <a:xfrm>
            <a:off x="4462780" y="2656840"/>
            <a:ext cx="6991350" cy="2306955"/>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星间链路技术扩大了系统的覆盖范围，使得卫星可以在任何地点接收和转发信号，不受地面站可见性的限制；减少了传输时延，满足多媒体实时业务的QoS要求，因为卫星之间的距离比卫星到地面的距离要短得多；可以独立组网，卫星网不依赖于地面网提供通信业务，作为地面网的备份或补充，提高了系统的安全性和灵活性；</a:t>
            </a:r>
          </a:p>
          <a:p>
            <a:pPr>
              <a:lnSpc>
                <a:spcPct val="150000"/>
              </a:lnSpc>
            </a:pP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A2C33D92-5576-81E2-CEF4-C45683157B9F}"/>
              </a:ext>
            </a:extLst>
          </p:cNvPr>
          <p:cNvPicPr/>
          <p:nvPr/>
        </p:nvPicPr>
        <p:blipFill>
          <a:blip r:embed="rId20"/>
          <a:stretch>
            <a:fillRect/>
          </a:stretch>
        </p:blipFill>
        <p:spPr>
          <a:xfrm>
            <a:off x="333375" y="2186305"/>
            <a:ext cx="3286760" cy="3248025"/>
          </a:xfrm>
          <a:prstGeom prst="rect">
            <a:avLst/>
          </a:prstGeom>
          <a:noFill/>
          <a:ln w="9525">
            <a:noFill/>
          </a:ln>
        </p:spPr>
      </p:pic>
      <p:sp>
        <p:nvSpPr>
          <p:cNvPr id="20" name="文本框 19">
            <a:extLst>
              <a:ext uri="{FF2B5EF4-FFF2-40B4-BE49-F238E27FC236}">
                <a16:creationId xmlns:a16="http://schemas.microsoft.com/office/drawing/2014/main" id="{34B0E46F-D00A-0BBB-F6B5-4E493911F602}"/>
              </a:ext>
            </a:extLst>
          </p:cNvPr>
          <p:cNvSpPr txBox="1"/>
          <p:nvPr/>
        </p:nvSpPr>
        <p:spPr>
          <a:xfrm>
            <a:off x="4358005" y="4469765"/>
            <a:ext cx="7482205" cy="1938020"/>
          </a:xfrm>
          <a:prstGeom prst="rect">
            <a:avLst/>
          </a:prstGeom>
          <a:noFill/>
        </p:spPr>
        <p:txBody>
          <a:bodyPr wrap="square" rtlCol="0" anchor="t">
            <a:spAutoFit/>
          </a:bodyPr>
          <a:lstStyle/>
          <a:p>
            <a:pPr indent="457200" algn="l">
              <a:lnSpc>
                <a:spcPct val="150000"/>
              </a:lnSpc>
              <a:buClrTx/>
              <a:buSzTx/>
              <a:buFontTx/>
            </a:pPr>
            <a:r>
              <a:rPr lang="zh-CN" altLang="en-US" sz="1600" dirty="0">
                <a:latin typeface="微软雅黑" panose="020B0503020204020204" pitchFamily="34" charset="-122"/>
                <a:ea typeface="微软雅黑" panose="020B0503020204020204" pitchFamily="34" charset="-122"/>
              </a:rPr>
              <a:t>支持区域监测站精密轨道确定，通过在区域内部署少量监测站，并利用与其可见的导航卫星建立数据链路，在区域内形成一个闭合环路以提高监测站数据采集效率和轨道确定精度和导航星历更新频度，通过在每颗导航卫星上搭载原子钟，并利用与其相邻的导航卫星建立数据链路，在全球范围内形成一个闭合环路。实现对每颗导航卫星时钟状态、轨道状态、工作状态等信息进行实时监控和更新；</a:t>
            </a:r>
          </a:p>
        </p:txBody>
      </p:sp>
      <p:sp>
        <p:nvSpPr>
          <p:cNvPr id="21" name="圆角矩形 23">
            <a:extLst>
              <a:ext uri="{FF2B5EF4-FFF2-40B4-BE49-F238E27FC236}">
                <a16:creationId xmlns:a16="http://schemas.microsoft.com/office/drawing/2014/main" id="{C127ABDD-64AA-EA3B-DB77-FC0039766F2E}"/>
              </a:ext>
            </a:extLst>
          </p:cNvPr>
          <p:cNvSpPr/>
          <p:nvPr>
            <p:custDataLst>
              <p:tags r:id="rId6"/>
            </p:custDataLst>
          </p:nvPr>
        </p:nvSpPr>
        <p:spPr>
          <a:xfrm rot="10800000" flipV="1">
            <a:off x="4062095" y="4601845"/>
            <a:ext cx="272415" cy="276225"/>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7412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1"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effectLst/>
                  <a:uLnTx/>
                  <a:uFillTx/>
                </a:rPr>
                <a:t>高精度原子钟</a:t>
              </a:r>
              <a:endParaRPr kumimoji="0" lang="en-US" altLang="zh-CN" sz="2400" b="1" i="0" u="none" strike="noStrike" kern="1200" cap="none" spc="0" normalizeH="0" baseline="0" noProof="0" dirty="0">
                <a:ln>
                  <a:noFill/>
                </a:ln>
                <a:effectLst/>
                <a:uLnTx/>
                <a:uFillTx/>
              </a:endParaRPr>
            </a:p>
          </p:txBody>
        </p:sp>
      </p:grpSp>
      <p:cxnSp>
        <p:nvCxnSpPr>
          <p:cNvPr id="37" name="直接连接符 36">
            <a:extLst>
              <a:ext uri="{FF2B5EF4-FFF2-40B4-BE49-F238E27FC236}">
                <a16:creationId xmlns:a16="http://schemas.microsoft.com/office/drawing/2014/main" id="{2E11FA3A-A877-4190-7D9A-0CA0F4F207C5}"/>
              </a:ext>
            </a:extLst>
          </p:cNvPr>
          <p:cNvCxnSpPr/>
          <p:nvPr>
            <p:custDataLst>
              <p:tags r:id="rId1"/>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59D254B2-0E73-E8C0-59D2-3ECCF16A1FFC}"/>
              </a:ext>
            </a:extLst>
          </p:cNvPr>
          <p:cNvGrpSpPr/>
          <p:nvPr/>
        </p:nvGrpSpPr>
        <p:grpSpPr>
          <a:xfrm>
            <a:off x="-5715" y="249555"/>
            <a:ext cx="12197715" cy="621030"/>
            <a:chOff x="-9" y="393"/>
            <a:chExt cx="19209" cy="978"/>
          </a:xfrm>
        </p:grpSpPr>
        <p:sp>
          <p:nvSpPr>
            <p:cNvPr id="8" name="矩形 7">
              <a:extLst>
                <a:ext uri="{FF2B5EF4-FFF2-40B4-BE49-F238E27FC236}">
                  <a16:creationId xmlns:a16="http://schemas.microsoft.com/office/drawing/2014/main" id="{040AFEA9-99E0-4592-FECD-2F34DE269223}"/>
                </a:ext>
              </a:extLst>
            </p:cNvPr>
            <p:cNvSpPr/>
            <p:nvPr>
              <p:custDataLst>
                <p:tags r:id="rId4"/>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9" name="圆角矩形 19">
              <a:extLst>
                <a:ext uri="{FF2B5EF4-FFF2-40B4-BE49-F238E27FC236}">
                  <a16:creationId xmlns:a16="http://schemas.microsoft.com/office/drawing/2014/main" id="{6E38408C-D139-84A4-278E-65436C8898CA}"/>
                </a:ext>
              </a:extLst>
            </p:cNvPr>
            <p:cNvSpPr/>
            <p:nvPr>
              <p:custDataLst>
                <p:tags r:id="rId5"/>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0" name="文本框 9">
              <a:extLst>
                <a:ext uri="{FF2B5EF4-FFF2-40B4-BE49-F238E27FC236}">
                  <a16:creationId xmlns:a16="http://schemas.microsoft.com/office/drawing/2014/main" id="{89037FBC-6A7D-9207-C1FF-B5FCDADD1FE3}"/>
                </a:ext>
              </a:extLst>
            </p:cNvPr>
            <p:cNvSpPr txBox="1"/>
            <p:nvPr>
              <p:custDataLst>
                <p:tags r:id="rId6"/>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核心技术</a:t>
              </a:r>
            </a:p>
          </p:txBody>
        </p:sp>
        <p:sp>
          <p:nvSpPr>
            <p:cNvPr id="11" name="矩形 10">
              <a:extLst>
                <a:ext uri="{FF2B5EF4-FFF2-40B4-BE49-F238E27FC236}">
                  <a16:creationId xmlns:a16="http://schemas.microsoft.com/office/drawing/2014/main" id="{88DD1DB4-A476-4AAD-F028-3EBB74D03141}"/>
                </a:ext>
              </a:extLst>
            </p:cNvPr>
            <p:cNvSpPr/>
            <p:nvPr>
              <p:custDataLst>
                <p:tags r:id="rId7"/>
              </p:custDataLst>
            </p:nvPr>
          </p:nvSpPr>
          <p:spPr>
            <a:xfrm>
              <a:off x="4827" y="421"/>
              <a:ext cx="3175" cy="950"/>
            </a:xfrm>
            <a:prstGeom prst="rect">
              <a:avLst/>
            </a:prstGeom>
          </p:spPr>
          <p:txBody>
            <a:bodyPr wrap="none" lIns="91436" tIns="45718" rIns="91436" bIns="45718">
              <a:noAutofit/>
            </a:bodyPr>
            <a:lstStyle/>
            <a:p>
              <a:pPr algn="ctr">
                <a:buClrTx/>
                <a:buSzTx/>
                <a:buFontTx/>
              </a:pPr>
              <a:r>
                <a:rPr lang="en-US" altLang="zh-CN" sz="2200" dirty="0">
                  <a:solidFill>
                    <a:schemeClr val="bg1"/>
                  </a:solidFill>
                  <a:latin typeface="微软雅黑" panose="020B0503020204020204" pitchFamily="34" charset="-122"/>
                  <a:ea typeface="微软雅黑" panose="020B0503020204020204" pitchFamily="34" charset="-122"/>
                  <a:sym typeface="+mn-ea"/>
                </a:rPr>
                <a:t>Core Technologies</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2" name="组 13">
              <a:extLst>
                <a:ext uri="{FF2B5EF4-FFF2-40B4-BE49-F238E27FC236}">
                  <a16:creationId xmlns:a16="http://schemas.microsoft.com/office/drawing/2014/main" id="{4B626828-DFA6-D906-0DFC-75A9D19491F2}"/>
                </a:ext>
              </a:extLst>
            </p:cNvPr>
            <p:cNvGrpSpPr/>
            <p:nvPr/>
          </p:nvGrpSpPr>
          <p:grpSpPr>
            <a:xfrm>
              <a:off x="14621" y="398"/>
              <a:ext cx="4579" cy="869"/>
              <a:chOff x="9284089" y="252855"/>
              <a:chExt cx="2907908" cy="551815"/>
            </a:xfrm>
          </p:grpSpPr>
          <p:grpSp>
            <p:nvGrpSpPr>
              <p:cNvPr id="35" name="组 2">
                <a:extLst>
                  <a:ext uri="{FF2B5EF4-FFF2-40B4-BE49-F238E27FC236}">
                    <a16:creationId xmlns:a16="http://schemas.microsoft.com/office/drawing/2014/main" id="{9787F29E-B57E-A878-D978-3A70383F812F}"/>
                  </a:ext>
                </a:extLst>
              </p:cNvPr>
              <p:cNvGrpSpPr/>
              <p:nvPr/>
            </p:nvGrpSpPr>
            <p:grpSpPr>
              <a:xfrm>
                <a:off x="11454105" y="252856"/>
                <a:ext cx="737892" cy="484288"/>
                <a:chOff x="11454105" y="252856"/>
                <a:chExt cx="737892" cy="484288"/>
              </a:xfrm>
            </p:grpSpPr>
            <p:grpSp>
              <p:nvGrpSpPr>
                <p:cNvPr id="39" name="组 1">
                  <a:extLst>
                    <a:ext uri="{FF2B5EF4-FFF2-40B4-BE49-F238E27FC236}">
                      <a16:creationId xmlns:a16="http://schemas.microsoft.com/office/drawing/2014/main" id="{88628910-9F0C-0E56-379A-C814FCB9086D}"/>
                    </a:ext>
                  </a:extLst>
                </p:cNvPr>
                <p:cNvGrpSpPr/>
                <p:nvPr/>
              </p:nvGrpSpPr>
              <p:grpSpPr>
                <a:xfrm>
                  <a:off x="12039604" y="252856"/>
                  <a:ext cx="152393" cy="484287"/>
                  <a:chOff x="12039604" y="252856"/>
                  <a:chExt cx="152393" cy="484287"/>
                </a:xfrm>
              </p:grpSpPr>
              <p:sp>
                <p:nvSpPr>
                  <p:cNvPr id="43" name="圆角矩形 26">
                    <a:extLst>
                      <a:ext uri="{FF2B5EF4-FFF2-40B4-BE49-F238E27FC236}">
                        <a16:creationId xmlns:a16="http://schemas.microsoft.com/office/drawing/2014/main" id="{0E7C871A-4015-7780-F424-2ED9B96F282A}"/>
                      </a:ext>
                    </a:extLst>
                  </p:cNvPr>
                  <p:cNvSpPr/>
                  <p:nvPr>
                    <p:custDataLst>
                      <p:tags r:id="rId11"/>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27">
                    <a:extLst>
                      <a:ext uri="{FF2B5EF4-FFF2-40B4-BE49-F238E27FC236}">
                        <a16:creationId xmlns:a16="http://schemas.microsoft.com/office/drawing/2014/main" id="{75772022-5EDB-400B-D856-0964A514B8F0}"/>
                      </a:ext>
                    </a:extLst>
                  </p:cNvPr>
                  <p:cNvSpPr/>
                  <p:nvPr>
                    <p:custDataLst>
                      <p:tags r:id="rId12"/>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8">
                    <a:extLst>
                      <a:ext uri="{FF2B5EF4-FFF2-40B4-BE49-F238E27FC236}">
                        <a16:creationId xmlns:a16="http://schemas.microsoft.com/office/drawing/2014/main" id="{2DF58A74-FAF7-3581-047D-FB3396456B26}"/>
                      </a:ext>
                    </a:extLst>
                  </p:cNvPr>
                  <p:cNvSpPr/>
                  <p:nvPr>
                    <p:custDataLst>
                      <p:tags r:id="rId13"/>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29">
                    <a:extLst>
                      <a:ext uri="{FF2B5EF4-FFF2-40B4-BE49-F238E27FC236}">
                        <a16:creationId xmlns:a16="http://schemas.microsoft.com/office/drawing/2014/main" id="{249D4833-F6F5-EE2E-9F62-688CED4338DB}"/>
                      </a:ext>
                    </a:extLst>
                  </p:cNvPr>
                  <p:cNvSpPr/>
                  <p:nvPr>
                    <p:custDataLst>
                      <p:tags r:id="rId14"/>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30">
                    <a:extLst>
                      <a:ext uri="{FF2B5EF4-FFF2-40B4-BE49-F238E27FC236}">
                        <a16:creationId xmlns:a16="http://schemas.microsoft.com/office/drawing/2014/main" id="{BA95C2B2-360F-C5A1-E475-07664E9BB865}"/>
                      </a:ext>
                    </a:extLst>
                  </p:cNvPr>
                  <p:cNvSpPr/>
                  <p:nvPr>
                    <p:custDataLst>
                      <p:tags r:id="rId15"/>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47A44344-AC9A-D264-C4C0-4B841F6D57C0}"/>
                    </a:ext>
                  </a:extLst>
                </p:cNvPr>
                <p:cNvGrpSpPr/>
                <p:nvPr/>
              </p:nvGrpSpPr>
              <p:grpSpPr>
                <a:xfrm>
                  <a:off x="11454105" y="252857"/>
                  <a:ext cx="491115" cy="484287"/>
                  <a:chOff x="1528923" y="220268"/>
                  <a:chExt cx="1284096" cy="1266241"/>
                </a:xfrm>
              </p:grpSpPr>
              <p:sp>
                <p:nvSpPr>
                  <p:cNvPr id="41" name="圆角矩形 33">
                    <a:extLst>
                      <a:ext uri="{FF2B5EF4-FFF2-40B4-BE49-F238E27FC236}">
                        <a16:creationId xmlns:a16="http://schemas.microsoft.com/office/drawing/2014/main" id="{EE41FE7B-1CF1-40B8-14D2-FD26227D3591}"/>
                      </a:ext>
                    </a:extLst>
                  </p:cNvPr>
                  <p:cNvSpPr/>
                  <p:nvPr>
                    <p:custDataLst>
                      <p:tags r:id="rId9"/>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96">
                    <a:extLst>
                      <a:ext uri="{FF2B5EF4-FFF2-40B4-BE49-F238E27FC236}">
                        <a16:creationId xmlns:a16="http://schemas.microsoft.com/office/drawing/2014/main" id="{49D3723D-B392-10F8-C75D-7C181DE7BC08}"/>
                      </a:ext>
                    </a:extLst>
                  </p:cNvPr>
                  <p:cNvSpPr/>
                  <p:nvPr>
                    <p:custDataLst>
                      <p:tags r:id="rId10"/>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8" name="文本框 37">
                <a:extLst>
                  <a:ext uri="{FF2B5EF4-FFF2-40B4-BE49-F238E27FC236}">
                    <a16:creationId xmlns:a16="http://schemas.microsoft.com/office/drawing/2014/main" id="{5ECC0BC3-89C5-DB4A-B691-1A750D6F5412}"/>
                  </a:ext>
                </a:extLst>
              </p:cNvPr>
              <p:cNvSpPr txBox="1"/>
              <p:nvPr>
                <p:custDataLst>
                  <p:tags r:id="rId8"/>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cxnSp>
        <p:nvCxnSpPr>
          <p:cNvPr id="2" name="直接连接符 1">
            <a:extLst>
              <a:ext uri="{FF2B5EF4-FFF2-40B4-BE49-F238E27FC236}">
                <a16:creationId xmlns:a16="http://schemas.microsoft.com/office/drawing/2014/main" id="{289F4FCD-3C9E-425A-88A3-15F2B1A17099}"/>
              </a:ext>
            </a:extLst>
          </p:cNvPr>
          <p:cNvCxnSpPr/>
          <p:nvPr>
            <p:custDataLst>
              <p:tags r:id="rId2"/>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52CBEC8-B738-C85C-DC70-4AAD837828EF}"/>
              </a:ext>
            </a:extLst>
          </p:cNvPr>
          <p:cNvSpPr txBox="1"/>
          <p:nvPr/>
        </p:nvSpPr>
        <p:spPr>
          <a:xfrm>
            <a:off x="4763135" y="1953260"/>
            <a:ext cx="6096000" cy="3415030"/>
          </a:xfrm>
          <a:prstGeom prst="rect">
            <a:avLst/>
          </a:prstGeom>
          <a:noFill/>
        </p:spPr>
        <p:txBody>
          <a:bodyPr wrap="square" rtlCol="0" anchor="t">
            <a:spAutoFit/>
          </a:bodyPr>
          <a:lstStyle/>
          <a:p>
            <a:pPr indent="457200">
              <a:lnSpc>
                <a:spcPct val="150000"/>
              </a:lnSpc>
            </a:pPr>
            <a:r>
              <a:rPr lang="zh-CN" altLang="en-US" sz="1600" dirty="0">
                <a:latin typeface="微软雅黑" panose="020B0503020204020204" pitchFamily="34" charset="-122"/>
                <a:ea typeface="微软雅黑" panose="020B0503020204020204" pitchFamily="34" charset="-122"/>
              </a:rPr>
              <a:t>高精度原子钟是北斗卫星导航系统的核心技术之一，它是一种利用原子跃迁频率作为时间基准的计时器，可以提供高稳定的时间频率信号，其性能决定了导航系统定位、测速及授时精度。北斗卫星导航系统使用了三种类型的原子钟：铷钟、铯钟和氢钟。其中，北斗卫星导航系统中使用的氢钟是我国自主研制的被动型星载氢原子钟。它是我国首次在中圆地球轨道（MEO）卫星上搭载的高性能原子钟，在全球范围内也属于首创。它不仅提高了北斗三号系统全球短报文通信服务的性能和质量，还为我国在空间科学探索方面提供了新的工具和平台</a:t>
            </a:r>
          </a:p>
        </p:txBody>
      </p:sp>
      <p:sp>
        <p:nvSpPr>
          <p:cNvPr id="23" name="圆角矩形 21">
            <a:extLst>
              <a:ext uri="{FF2B5EF4-FFF2-40B4-BE49-F238E27FC236}">
                <a16:creationId xmlns:a16="http://schemas.microsoft.com/office/drawing/2014/main" id="{C994DF19-DF77-6726-93B5-1AA9423CC345}"/>
              </a:ext>
            </a:extLst>
          </p:cNvPr>
          <p:cNvSpPr/>
          <p:nvPr>
            <p:custDataLst>
              <p:tags r:id="rId3"/>
            </p:custDataLst>
          </p:nvPr>
        </p:nvSpPr>
        <p:spPr>
          <a:xfrm rot="10800000" flipV="1">
            <a:off x="4606969" y="182318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F767FA45-DEB2-F08C-3924-1830882A4B83}"/>
              </a:ext>
            </a:extLst>
          </p:cNvPr>
          <p:cNvPicPr/>
          <p:nvPr/>
        </p:nvPicPr>
        <p:blipFill>
          <a:blip r:embed="rId17"/>
          <a:stretch>
            <a:fillRect/>
          </a:stretch>
        </p:blipFill>
        <p:spPr>
          <a:xfrm>
            <a:off x="478790" y="2099310"/>
            <a:ext cx="3700145" cy="2965450"/>
          </a:xfrm>
          <a:prstGeom prst="rect">
            <a:avLst/>
          </a:prstGeom>
          <a:noFill/>
          <a:ln w="9525">
            <a:noFill/>
          </a:ln>
        </p:spPr>
      </p:pic>
    </p:spTree>
    <p:extLst>
      <p:ext uri="{BB962C8B-B14F-4D97-AF65-F5344CB8AC3E}">
        <p14:creationId xmlns:p14="http://schemas.microsoft.com/office/powerpoint/2010/main" val="3605653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1"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lang="zh-CN" altLang="en-US" sz="2400" b="1" dirty="0"/>
                <a:t>国产化器部件</a:t>
              </a:r>
              <a:endParaRPr kumimoji="0" lang="en-US" altLang="zh-CN" sz="2400" b="1" i="0" u="none" strike="noStrike" kern="1200" cap="none" spc="0" normalizeH="0" baseline="0" noProof="0" dirty="0">
                <a:ln>
                  <a:noFill/>
                </a:ln>
                <a:effectLst/>
                <a:uLnTx/>
                <a:uFillTx/>
              </a:endParaRPr>
            </a:p>
          </p:txBody>
        </p:sp>
      </p:grpSp>
      <p:cxnSp>
        <p:nvCxnSpPr>
          <p:cNvPr id="37" name="直接连接符 36">
            <a:extLst>
              <a:ext uri="{FF2B5EF4-FFF2-40B4-BE49-F238E27FC236}">
                <a16:creationId xmlns:a16="http://schemas.microsoft.com/office/drawing/2014/main" id="{2E11FA3A-A877-4190-7D9A-0CA0F4F207C5}"/>
              </a:ext>
            </a:extLst>
          </p:cNvPr>
          <p:cNvCxnSpPr/>
          <p:nvPr>
            <p:custDataLst>
              <p:tags r:id="rId1"/>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59D254B2-0E73-E8C0-59D2-3ECCF16A1FFC}"/>
              </a:ext>
            </a:extLst>
          </p:cNvPr>
          <p:cNvGrpSpPr/>
          <p:nvPr/>
        </p:nvGrpSpPr>
        <p:grpSpPr>
          <a:xfrm>
            <a:off x="-5715" y="249555"/>
            <a:ext cx="12197715" cy="621030"/>
            <a:chOff x="-9" y="393"/>
            <a:chExt cx="19209" cy="978"/>
          </a:xfrm>
        </p:grpSpPr>
        <p:sp>
          <p:nvSpPr>
            <p:cNvPr id="8" name="矩形 7">
              <a:extLst>
                <a:ext uri="{FF2B5EF4-FFF2-40B4-BE49-F238E27FC236}">
                  <a16:creationId xmlns:a16="http://schemas.microsoft.com/office/drawing/2014/main" id="{040AFEA9-99E0-4592-FECD-2F34DE269223}"/>
                </a:ext>
              </a:extLst>
            </p:cNvPr>
            <p:cNvSpPr/>
            <p:nvPr>
              <p:custDataLst>
                <p:tags r:id="rId4"/>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9" name="圆角矩形 19">
              <a:extLst>
                <a:ext uri="{FF2B5EF4-FFF2-40B4-BE49-F238E27FC236}">
                  <a16:creationId xmlns:a16="http://schemas.microsoft.com/office/drawing/2014/main" id="{6E38408C-D139-84A4-278E-65436C8898CA}"/>
                </a:ext>
              </a:extLst>
            </p:cNvPr>
            <p:cNvSpPr/>
            <p:nvPr>
              <p:custDataLst>
                <p:tags r:id="rId5"/>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0" name="文本框 9">
              <a:extLst>
                <a:ext uri="{FF2B5EF4-FFF2-40B4-BE49-F238E27FC236}">
                  <a16:creationId xmlns:a16="http://schemas.microsoft.com/office/drawing/2014/main" id="{89037FBC-6A7D-9207-C1FF-B5FCDADD1FE3}"/>
                </a:ext>
              </a:extLst>
            </p:cNvPr>
            <p:cNvSpPr txBox="1"/>
            <p:nvPr>
              <p:custDataLst>
                <p:tags r:id="rId6"/>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核心技术</a:t>
              </a:r>
            </a:p>
          </p:txBody>
        </p:sp>
        <p:sp>
          <p:nvSpPr>
            <p:cNvPr id="11" name="矩形 10">
              <a:extLst>
                <a:ext uri="{FF2B5EF4-FFF2-40B4-BE49-F238E27FC236}">
                  <a16:creationId xmlns:a16="http://schemas.microsoft.com/office/drawing/2014/main" id="{88DD1DB4-A476-4AAD-F028-3EBB74D03141}"/>
                </a:ext>
              </a:extLst>
            </p:cNvPr>
            <p:cNvSpPr/>
            <p:nvPr>
              <p:custDataLst>
                <p:tags r:id="rId7"/>
              </p:custDataLst>
            </p:nvPr>
          </p:nvSpPr>
          <p:spPr>
            <a:xfrm>
              <a:off x="4827" y="421"/>
              <a:ext cx="3175" cy="950"/>
            </a:xfrm>
            <a:prstGeom prst="rect">
              <a:avLst/>
            </a:prstGeom>
          </p:spPr>
          <p:txBody>
            <a:bodyPr wrap="none" lIns="91436" tIns="45718" rIns="91436" bIns="45718">
              <a:noAutofit/>
            </a:bodyPr>
            <a:lstStyle/>
            <a:p>
              <a:pPr algn="ctr">
                <a:buClrTx/>
                <a:buSzTx/>
                <a:buFontTx/>
              </a:pPr>
              <a:r>
                <a:rPr lang="en-US" altLang="zh-CN" sz="2200" dirty="0">
                  <a:solidFill>
                    <a:schemeClr val="bg1"/>
                  </a:solidFill>
                  <a:latin typeface="微软雅黑" panose="020B0503020204020204" pitchFamily="34" charset="-122"/>
                  <a:ea typeface="微软雅黑" panose="020B0503020204020204" pitchFamily="34" charset="-122"/>
                  <a:sym typeface="+mn-ea"/>
                </a:rPr>
                <a:t>Core Technologies</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2" name="组 13">
              <a:extLst>
                <a:ext uri="{FF2B5EF4-FFF2-40B4-BE49-F238E27FC236}">
                  <a16:creationId xmlns:a16="http://schemas.microsoft.com/office/drawing/2014/main" id="{4B626828-DFA6-D906-0DFC-75A9D19491F2}"/>
                </a:ext>
              </a:extLst>
            </p:cNvPr>
            <p:cNvGrpSpPr/>
            <p:nvPr/>
          </p:nvGrpSpPr>
          <p:grpSpPr>
            <a:xfrm>
              <a:off x="14621" y="398"/>
              <a:ext cx="4579" cy="869"/>
              <a:chOff x="9284089" y="252855"/>
              <a:chExt cx="2907908" cy="551815"/>
            </a:xfrm>
          </p:grpSpPr>
          <p:grpSp>
            <p:nvGrpSpPr>
              <p:cNvPr id="35" name="组 2">
                <a:extLst>
                  <a:ext uri="{FF2B5EF4-FFF2-40B4-BE49-F238E27FC236}">
                    <a16:creationId xmlns:a16="http://schemas.microsoft.com/office/drawing/2014/main" id="{9787F29E-B57E-A878-D978-3A70383F812F}"/>
                  </a:ext>
                </a:extLst>
              </p:cNvPr>
              <p:cNvGrpSpPr/>
              <p:nvPr/>
            </p:nvGrpSpPr>
            <p:grpSpPr>
              <a:xfrm>
                <a:off x="11454105" y="252856"/>
                <a:ext cx="737892" cy="484288"/>
                <a:chOff x="11454105" y="252856"/>
                <a:chExt cx="737892" cy="484288"/>
              </a:xfrm>
            </p:grpSpPr>
            <p:grpSp>
              <p:nvGrpSpPr>
                <p:cNvPr id="39" name="组 1">
                  <a:extLst>
                    <a:ext uri="{FF2B5EF4-FFF2-40B4-BE49-F238E27FC236}">
                      <a16:creationId xmlns:a16="http://schemas.microsoft.com/office/drawing/2014/main" id="{88628910-9F0C-0E56-379A-C814FCB9086D}"/>
                    </a:ext>
                  </a:extLst>
                </p:cNvPr>
                <p:cNvGrpSpPr/>
                <p:nvPr/>
              </p:nvGrpSpPr>
              <p:grpSpPr>
                <a:xfrm>
                  <a:off x="12039604" y="252856"/>
                  <a:ext cx="152393" cy="484287"/>
                  <a:chOff x="12039604" y="252856"/>
                  <a:chExt cx="152393" cy="484287"/>
                </a:xfrm>
              </p:grpSpPr>
              <p:sp>
                <p:nvSpPr>
                  <p:cNvPr id="43" name="圆角矩形 26">
                    <a:extLst>
                      <a:ext uri="{FF2B5EF4-FFF2-40B4-BE49-F238E27FC236}">
                        <a16:creationId xmlns:a16="http://schemas.microsoft.com/office/drawing/2014/main" id="{0E7C871A-4015-7780-F424-2ED9B96F282A}"/>
                      </a:ext>
                    </a:extLst>
                  </p:cNvPr>
                  <p:cNvSpPr/>
                  <p:nvPr>
                    <p:custDataLst>
                      <p:tags r:id="rId11"/>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27">
                    <a:extLst>
                      <a:ext uri="{FF2B5EF4-FFF2-40B4-BE49-F238E27FC236}">
                        <a16:creationId xmlns:a16="http://schemas.microsoft.com/office/drawing/2014/main" id="{75772022-5EDB-400B-D856-0964A514B8F0}"/>
                      </a:ext>
                    </a:extLst>
                  </p:cNvPr>
                  <p:cNvSpPr/>
                  <p:nvPr>
                    <p:custDataLst>
                      <p:tags r:id="rId12"/>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8">
                    <a:extLst>
                      <a:ext uri="{FF2B5EF4-FFF2-40B4-BE49-F238E27FC236}">
                        <a16:creationId xmlns:a16="http://schemas.microsoft.com/office/drawing/2014/main" id="{2DF58A74-FAF7-3581-047D-FB3396456B26}"/>
                      </a:ext>
                    </a:extLst>
                  </p:cNvPr>
                  <p:cNvSpPr/>
                  <p:nvPr>
                    <p:custDataLst>
                      <p:tags r:id="rId13"/>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29">
                    <a:extLst>
                      <a:ext uri="{FF2B5EF4-FFF2-40B4-BE49-F238E27FC236}">
                        <a16:creationId xmlns:a16="http://schemas.microsoft.com/office/drawing/2014/main" id="{249D4833-F6F5-EE2E-9F62-688CED4338DB}"/>
                      </a:ext>
                    </a:extLst>
                  </p:cNvPr>
                  <p:cNvSpPr/>
                  <p:nvPr>
                    <p:custDataLst>
                      <p:tags r:id="rId14"/>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30">
                    <a:extLst>
                      <a:ext uri="{FF2B5EF4-FFF2-40B4-BE49-F238E27FC236}">
                        <a16:creationId xmlns:a16="http://schemas.microsoft.com/office/drawing/2014/main" id="{BA95C2B2-360F-C5A1-E475-07664E9BB865}"/>
                      </a:ext>
                    </a:extLst>
                  </p:cNvPr>
                  <p:cNvSpPr/>
                  <p:nvPr>
                    <p:custDataLst>
                      <p:tags r:id="rId15"/>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47A44344-AC9A-D264-C4C0-4B841F6D57C0}"/>
                    </a:ext>
                  </a:extLst>
                </p:cNvPr>
                <p:cNvGrpSpPr/>
                <p:nvPr/>
              </p:nvGrpSpPr>
              <p:grpSpPr>
                <a:xfrm>
                  <a:off x="11454105" y="252857"/>
                  <a:ext cx="491115" cy="484287"/>
                  <a:chOff x="1528923" y="220268"/>
                  <a:chExt cx="1284096" cy="1266241"/>
                </a:xfrm>
              </p:grpSpPr>
              <p:sp>
                <p:nvSpPr>
                  <p:cNvPr id="41" name="圆角矩形 33">
                    <a:extLst>
                      <a:ext uri="{FF2B5EF4-FFF2-40B4-BE49-F238E27FC236}">
                        <a16:creationId xmlns:a16="http://schemas.microsoft.com/office/drawing/2014/main" id="{EE41FE7B-1CF1-40B8-14D2-FD26227D3591}"/>
                      </a:ext>
                    </a:extLst>
                  </p:cNvPr>
                  <p:cNvSpPr/>
                  <p:nvPr>
                    <p:custDataLst>
                      <p:tags r:id="rId9"/>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96">
                    <a:extLst>
                      <a:ext uri="{FF2B5EF4-FFF2-40B4-BE49-F238E27FC236}">
                        <a16:creationId xmlns:a16="http://schemas.microsoft.com/office/drawing/2014/main" id="{49D3723D-B392-10F8-C75D-7C181DE7BC08}"/>
                      </a:ext>
                    </a:extLst>
                  </p:cNvPr>
                  <p:cNvSpPr/>
                  <p:nvPr>
                    <p:custDataLst>
                      <p:tags r:id="rId10"/>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8" name="文本框 37">
                <a:extLst>
                  <a:ext uri="{FF2B5EF4-FFF2-40B4-BE49-F238E27FC236}">
                    <a16:creationId xmlns:a16="http://schemas.microsoft.com/office/drawing/2014/main" id="{5ECC0BC3-89C5-DB4A-B691-1A750D6F5412}"/>
                  </a:ext>
                </a:extLst>
              </p:cNvPr>
              <p:cNvSpPr txBox="1"/>
              <p:nvPr>
                <p:custDataLst>
                  <p:tags r:id="rId8"/>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cxnSp>
        <p:nvCxnSpPr>
          <p:cNvPr id="2" name="直接连接符 1">
            <a:extLst>
              <a:ext uri="{FF2B5EF4-FFF2-40B4-BE49-F238E27FC236}">
                <a16:creationId xmlns:a16="http://schemas.microsoft.com/office/drawing/2014/main" id="{289F4FCD-3C9E-425A-88A3-15F2B1A17099}"/>
              </a:ext>
            </a:extLst>
          </p:cNvPr>
          <p:cNvCxnSpPr/>
          <p:nvPr>
            <p:custDataLst>
              <p:tags r:id="rId2"/>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AB8A34A-D1F2-EC26-3E10-F6EF8F5EC7BD}"/>
              </a:ext>
            </a:extLst>
          </p:cNvPr>
          <p:cNvSpPr txBox="1"/>
          <p:nvPr/>
        </p:nvSpPr>
        <p:spPr>
          <a:xfrm>
            <a:off x="4606925" y="1685290"/>
            <a:ext cx="6886575" cy="5262245"/>
          </a:xfrm>
          <a:prstGeom prst="rect">
            <a:avLst/>
          </a:prstGeom>
          <a:noFill/>
        </p:spPr>
        <p:txBody>
          <a:bodyPr wrap="square" rtlCol="0" anchor="t">
            <a:spAutoFit/>
          </a:bodyPr>
          <a:lstStyle/>
          <a:p>
            <a:pPr indent="457200">
              <a:lnSpc>
                <a:spcPct val="150000"/>
              </a:lnSpc>
            </a:pPr>
            <a:r>
              <a:rPr lang="zh-CN" sz="1600" dirty="0">
                <a:latin typeface="微软雅黑" panose="020B0503020204020204" pitchFamily="34" charset="-122"/>
                <a:ea typeface="微软雅黑" panose="020B0503020204020204" pitchFamily="34" charset="-122"/>
              </a:rPr>
              <a:t>高精国产化器部件是北斗卫星导航系统的核心技术之一，它是指在北斗三号卫星上使用的各种关键元器件，如行波管、放大器、芯片等，都是由我国自主研制和生产的，全过程突破500余种器部件国产化研制，实现北斗三号卫星核心器部件国产化率100%！</a:t>
            </a:r>
          </a:p>
          <a:p>
            <a:pPr indent="457200">
              <a:lnSpc>
                <a:spcPct val="150000"/>
              </a:lnSpc>
            </a:pPr>
            <a:r>
              <a:rPr lang="zh-CN" sz="1600" dirty="0">
                <a:latin typeface="微软雅黑" panose="020B0503020204020204" pitchFamily="34" charset="-122"/>
                <a:ea typeface="微软雅黑" panose="020B0503020204020204" pitchFamily="34" charset="-122"/>
              </a:rPr>
              <a:t>高精国产化器部件的优势有：</a:t>
            </a:r>
          </a:p>
          <a:p>
            <a:pPr indent="457200">
              <a:lnSpc>
                <a:spcPct val="150000"/>
              </a:lnSpc>
            </a:pPr>
            <a:r>
              <a:rPr lang="zh-CN" sz="1600" dirty="0">
                <a:latin typeface="微软雅黑" panose="020B0503020204020204" pitchFamily="34" charset="-122"/>
                <a:ea typeface="微软雅黑" panose="020B0503020204020204" pitchFamily="34" charset="-122"/>
              </a:rPr>
              <a:t>高性能，高精国产化器部件能够满足北斗三号卫星的各项功能需求，如高速数据传输、高稳定时频信号、高效率功率输出等；</a:t>
            </a:r>
          </a:p>
          <a:p>
            <a:pPr indent="457200">
              <a:lnSpc>
                <a:spcPct val="150000"/>
              </a:lnSpc>
            </a:pPr>
            <a:r>
              <a:rPr lang="zh-CN" sz="1600" dirty="0">
                <a:latin typeface="微软雅黑" panose="020B0503020204020204" pitchFamily="34" charset="-122"/>
                <a:ea typeface="微软雅黑" panose="020B0503020204020204" pitchFamily="34" charset="-122"/>
              </a:rPr>
              <a:t>高可靠，高精国产化器部件经过了严格的质量检测和环境试验，能够适应复杂的空间环境和工作条件；</a:t>
            </a:r>
          </a:p>
          <a:p>
            <a:pPr indent="457200">
              <a:lnSpc>
                <a:spcPct val="150000"/>
              </a:lnSpc>
            </a:pPr>
            <a:r>
              <a:rPr lang="zh-CN" sz="1600" dirty="0">
                <a:latin typeface="微软雅黑" panose="020B0503020204020204" pitchFamily="34" charset="-122"/>
                <a:ea typeface="微软雅黑" panose="020B0503020204020204" pitchFamily="34" charset="-122"/>
              </a:rPr>
              <a:t>高创新，高精国产化器部件涉及了多个领域和专业的前沿技术，如28纳米芯片制造工艺、微波功率分配网络技术、多路功放器技术等；</a:t>
            </a:r>
          </a:p>
          <a:p>
            <a:pPr indent="457200">
              <a:lnSpc>
                <a:spcPct val="150000"/>
              </a:lnSpc>
            </a:pPr>
            <a:r>
              <a:rPr lang="zh-CN" sz="1600" dirty="0">
                <a:latin typeface="微软雅黑" panose="020B0503020204020204" pitchFamily="34" charset="-122"/>
                <a:ea typeface="微软雅黑" panose="020B0503020204020204" pitchFamily="34" charset="-122"/>
              </a:rPr>
              <a:t>高自主，高精国产化器部件打破了外国对我国卫星导航系统的技术封锁和市场垄断，提升了我国在空间科学和应用方面的自主权和话语权。</a:t>
            </a:r>
          </a:p>
          <a:p>
            <a:pPr indent="457200">
              <a:lnSpc>
                <a:spcPct val="150000"/>
              </a:lnSpc>
            </a:pPr>
            <a:endParaRPr 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6" name="圆角矩形 21">
            <a:extLst>
              <a:ext uri="{FF2B5EF4-FFF2-40B4-BE49-F238E27FC236}">
                <a16:creationId xmlns:a16="http://schemas.microsoft.com/office/drawing/2014/main" id="{5CA1164B-0CDD-9831-2AF0-BF71D6F44864}"/>
              </a:ext>
            </a:extLst>
          </p:cNvPr>
          <p:cNvSpPr/>
          <p:nvPr>
            <p:custDataLst>
              <p:tags r:id="rId3"/>
            </p:custDataLst>
          </p:nvPr>
        </p:nvSpPr>
        <p:spPr>
          <a:xfrm rot="10800000" flipV="1">
            <a:off x="4606969" y="1685394"/>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80559AC3-DADD-767A-BAB4-21BFA42DD221}"/>
              </a:ext>
            </a:extLst>
          </p:cNvPr>
          <p:cNvPicPr/>
          <p:nvPr/>
        </p:nvPicPr>
        <p:blipFill>
          <a:blip r:embed="rId17"/>
          <a:stretch>
            <a:fillRect/>
          </a:stretch>
        </p:blipFill>
        <p:spPr>
          <a:xfrm>
            <a:off x="647700" y="2099310"/>
            <a:ext cx="3502025" cy="3268980"/>
          </a:xfrm>
          <a:prstGeom prst="rect">
            <a:avLst/>
          </a:prstGeom>
          <a:noFill/>
          <a:ln w="9525">
            <a:noFill/>
          </a:ln>
        </p:spPr>
      </p:pic>
    </p:spTree>
    <p:extLst>
      <p:ext uri="{BB962C8B-B14F-4D97-AF65-F5344CB8AC3E}">
        <p14:creationId xmlns:p14="http://schemas.microsoft.com/office/powerpoint/2010/main" val="92116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C9A6DB-C734-065E-5F64-B4DB9A310328}"/>
              </a:ext>
            </a:extLst>
          </p:cNvPr>
          <p:cNvGrpSpPr/>
          <p:nvPr/>
        </p:nvGrpSpPr>
        <p:grpSpPr>
          <a:xfrm>
            <a:off x="-5716" y="-1"/>
            <a:ext cx="12191999" cy="6858001"/>
            <a:chOff x="0" y="0"/>
            <a:chExt cx="12191999" cy="6858001"/>
          </a:xfrm>
        </p:grpSpPr>
        <p:grpSp>
          <p:nvGrpSpPr>
            <p:cNvPr id="4" name="组合 3">
              <a:extLst>
                <a:ext uri="{FF2B5EF4-FFF2-40B4-BE49-F238E27FC236}">
                  <a16:creationId xmlns:a16="http://schemas.microsoft.com/office/drawing/2014/main" id="{7577B10E-B23B-149E-C986-956F1F55E281}"/>
                </a:ext>
              </a:extLst>
            </p:cNvPr>
            <p:cNvGrpSpPr/>
            <p:nvPr/>
          </p:nvGrpSpPr>
          <p:grpSpPr>
            <a:xfrm>
              <a:off x="0" y="0"/>
              <a:ext cx="12191999" cy="6858001"/>
              <a:chOff x="0" y="0"/>
              <a:chExt cx="12191999" cy="6858001"/>
            </a:xfrm>
          </p:grpSpPr>
          <p:sp>
            <p:nvSpPr>
              <p:cNvPr id="13" name="任意多边形: 形状 12">
                <a:extLst>
                  <a:ext uri="{FF2B5EF4-FFF2-40B4-BE49-F238E27FC236}">
                    <a16:creationId xmlns:a16="http://schemas.microsoft.com/office/drawing/2014/main" id="{38D89A87-B14E-7D81-04F2-D7B723FB4C72}"/>
                  </a:ext>
                </a:extLst>
              </p:cNvPr>
              <p:cNvSpPr/>
              <p:nvPr/>
            </p:nvSpPr>
            <p:spPr>
              <a:xfrm>
                <a:off x="9332260" y="3791164"/>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4" name="任意多边形: 形状 13">
                <a:extLst>
                  <a:ext uri="{FF2B5EF4-FFF2-40B4-BE49-F238E27FC236}">
                    <a16:creationId xmlns:a16="http://schemas.microsoft.com/office/drawing/2014/main" id="{53829696-7871-9EF9-BD86-330D26FDAC74}"/>
                  </a:ext>
                </a:extLst>
              </p:cNvPr>
              <p:cNvSpPr/>
              <p:nvPr/>
            </p:nvSpPr>
            <p:spPr>
              <a:xfrm>
                <a:off x="8086072" y="5956300"/>
                <a:ext cx="3138606" cy="901701"/>
              </a:xfrm>
              <a:custGeom>
                <a:avLst/>
                <a:gdLst>
                  <a:gd name="connsiteX0" fmla="*/ 1677294 w 3570005"/>
                  <a:gd name="connsiteY0" fmla="*/ 2674 h 1025639"/>
                  <a:gd name="connsiteX1" fmla="*/ 1888969 w 3570005"/>
                  <a:gd name="connsiteY1" fmla="*/ 2685 h 1025639"/>
                  <a:gd name="connsiteX2" fmla="*/ 2860682 w 3570005"/>
                  <a:gd name="connsiteY2" fmla="*/ 301674 h 1025639"/>
                  <a:gd name="connsiteX3" fmla="*/ 3501815 w 3570005"/>
                  <a:gd name="connsiteY3" fmla="*/ 915810 h 1025639"/>
                  <a:gd name="connsiteX4" fmla="*/ 3570005 w 3570005"/>
                  <a:gd name="connsiteY4" fmla="*/ 1025639 h 1025639"/>
                  <a:gd name="connsiteX5" fmla="*/ 0 w 3570005"/>
                  <a:gd name="connsiteY5" fmla="*/ 1025639 h 1025639"/>
                  <a:gd name="connsiteX6" fmla="*/ 18563 w 3570005"/>
                  <a:gd name="connsiteY6" fmla="*/ 991614 h 1025639"/>
                  <a:gd name="connsiteX7" fmla="*/ 1677294 w 3570005"/>
                  <a:gd name="connsiteY7" fmla="*/ 2674 h 10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005" h="1025639">
                    <a:moveTo>
                      <a:pt x="1677294" y="2674"/>
                    </a:moveTo>
                    <a:cubicBezTo>
                      <a:pt x="1747070" y="-867"/>
                      <a:pt x="1817689" y="-918"/>
                      <a:pt x="1888969" y="2685"/>
                    </a:cubicBezTo>
                    <a:cubicBezTo>
                      <a:pt x="2245368" y="20699"/>
                      <a:pt x="2576117" y="127935"/>
                      <a:pt x="2860682" y="301674"/>
                    </a:cubicBezTo>
                    <a:cubicBezTo>
                      <a:pt x="3116790" y="458038"/>
                      <a:pt x="3335490" y="668271"/>
                      <a:pt x="3501815" y="915810"/>
                    </a:cubicBezTo>
                    <a:lnTo>
                      <a:pt x="3570005" y="1025639"/>
                    </a:lnTo>
                    <a:lnTo>
                      <a:pt x="0" y="1025639"/>
                    </a:lnTo>
                    <a:lnTo>
                      <a:pt x="18563" y="991614"/>
                    </a:lnTo>
                    <a:cubicBezTo>
                      <a:pt x="366041" y="422483"/>
                      <a:pt x="979532" y="38085"/>
                      <a:pt x="1677294" y="2674"/>
                    </a:cubicBezTo>
                    <a:close/>
                  </a:path>
                </a:pathLst>
              </a:custGeom>
              <a:solidFill>
                <a:schemeClr val="accent1">
                  <a:lumMod val="60000"/>
                  <a:lumOff val="40000"/>
                  <a:alpha val="21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5" name="任意多边形: 形状 14">
                <a:extLst>
                  <a:ext uri="{FF2B5EF4-FFF2-40B4-BE49-F238E27FC236}">
                    <a16:creationId xmlns:a16="http://schemas.microsoft.com/office/drawing/2014/main" id="{58DC0A88-E5D6-D09E-2617-B8CEEEE5914F}"/>
                  </a:ext>
                </a:extLst>
              </p:cNvPr>
              <p:cNvSpPr/>
              <p:nvPr/>
            </p:nvSpPr>
            <p:spPr>
              <a:xfrm>
                <a:off x="0" y="0"/>
                <a:ext cx="1943706" cy="1425711"/>
              </a:xfrm>
              <a:custGeom>
                <a:avLst/>
                <a:gdLst>
                  <a:gd name="connsiteX0" fmla="*/ 0 w 1943706"/>
                  <a:gd name="connsiteY0" fmla="*/ 0 h 1425711"/>
                  <a:gd name="connsiteX1" fmla="*/ 1943706 w 1943706"/>
                  <a:gd name="connsiteY1" fmla="*/ 0 h 1425711"/>
                  <a:gd name="connsiteX2" fmla="*/ 1910984 w 1943706"/>
                  <a:gd name="connsiteY2" fmla="*/ 102952 h 1425711"/>
                  <a:gd name="connsiteX3" fmla="*/ 738480 w 1943706"/>
                  <a:gd name="connsiteY3" fmla="*/ 1293296 h 1425711"/>
                  <a:gd name="connsiteX4" fmla="*/ 253 w 1943706"/>
                  <a:gd name="connsiteY4" fmla="*/ 1425583 h 1425711"/>
                  <a:gd name="connsiteX5" fmla="*/ 0 w 1943706"/>
                  <a:gd name="connsiteY5" fmla="*/ 1425572 h 14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706" h="1425711">
                    <a:moveTo>
                      <a:pt x="0" y="0"/>
                    </a:moveTo>
                    <a:lnTo>
                      <a:pt x="1943706" y="0"/>
                    </a:lnTo>
                    <a:lnTo>
                      <a:pt x="1910984" y="102952"/>
                    </a:lnTo>
                    <a:cubicBezTo>
                      <a:pt x="1718221" y="631734"/>
                      <a:pt x="1305651" y="1077041"/>
                      <a:pt x="738480" y="1293296"/>
                    </a:cubicBezTo>
                    <a:cubicBezTo>
                      <a:pt x="495407" y="1385977"/>
                      <a:pt x="245512" y="1428362"/>
                      <a:pt x="253" y="1425583"/>
                    </a:cubicBezTo>
                    <a:lnTo>
                      <a:pt x="0" y="1425572"/>
                    </a:lnTo>
                    <a:close/>
                  </a:path>
                </a:pathLst>
              </a:custGeom>
              <a:solidFill>
                <a:schemeClr val="accent1">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sp>
          <p:nvSpPr>
            <p:cNvPr id="6" name="文本框 5">
              <a:extLst>
                <a:ext uri="{FF2B5EF4-FFF2-40B4-BE49-F238E27FC236}">
                  <a16:creationId xmlns:a16="http://schemas.microsoft.com/office/drawing/2014/main" id="{12338F73-15CD-0B54-8EF1-F871BC4A12BF}"/>
                </a:ext>
              </a:extLst>
            </p:cNvPr>
            <p:cNvSpPr txBox="1"/>
            <p:nvPr/>
          </p:nvSpPr>
          <p:spPr>
            <a:xfrm>
              <a:off x="825158" y="16125"/>
              <a:ext cx="4686300" cy="1425711"/>
            </a:xfrm>
            <a:prstGeom prst="rect">
              <a:avLst/>
            </a:prstGeom>
            <a:noFill/>
          </p:spPr>
          <p:txBody>
            <a:bodyPr wrap="square" anchor="b" anchorCtr="0">
              <a:normAutofit/>
            </a:bodyPr>
            <a:lstStyle/>
            <a:p>
              <a:pPr marL="0" marR="0" lvl="0" indent="0" defTabSz="913765" rtl="0" eaLnBrk="1" fontAlgn="auto" latinLnBrk="0" hangingPunct="1">
                <a:spcBef>
                  <a:spcPts val="0"/>
                </a:spcBef>
                <a:spcAft>
                  <a:spcPts val="0"/>
                </a:spcAft>
                <a:buClrTx/>
                <a:buSzPct val="25000"/>
                <a:buFontTx/>
                <a:buNone/>
                <a:defRPr/>
              </a:pPr>
              <a:r>
                <a:rPr lang="zh-CN" altLang="en-US" sz="2400" b="1" dirty="0"/>
                <a:t>导航专用卫星平台</a:t>
              </a:r>
              <a:endParaRPr kumimoji="0" lang="en-US" altLang="zh-CN" sz="2400" b="1" i="0" u="none" strike="noStrike" kern="1200" cap="none" spc="0" normalizeH="0" baseline="0" noProof="0" dirty="0">
                <a:ln>
                  <a:noFill/>
                </a:ln>
                <a:effectLst/>
                <a:uLnTx/>
                <a:uFillTx/>
              </a:endParaRPr>
            </a:p>
          </p:txBody>
        </p:sp>
      </p:grpSp>
      <p:cxnSp>
        <p:nvCxnSpPr>
          <p:cNvPr id="37" name="直接连接符 36">
            <a:extLst>
              <a:ext uri="{FF2B5EF4-FFF2-40B4-BE49-F238E27FC236}">
                <a16:creationId xmlns:a16="http://schemas.microsoft.com/office/drawing/2014/main" id="{2E11FA3A-A877-4190-7D9A-0CA0F4F207C5}"/>
              </a:ext>
            </a:extLst>
          </p:cNvPr>
          <p:cNvCxnSpPr/>
          <p:nvPr>
            <p:custDataLst>
              <p:tags r:id="rId1"/>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59D254B2-0E73-E8C0-59D2-3ECCF16A1FFC}"/>
              </a:ext>
            </a:extLst>
          </p:cNvPr>
          <p:cNvGrpSpPr/>
          <p:nvPr/>
        </p:nvGrpSpPr>
        <p:grpSpPr>
          <a:xfrm>
            <a:off x="-5715" y="249555"/>
            <a:ext cx="12197715" cy="621030"/>
            <a:chOff x="-9" y="393"/>
            <a:chExt cx="19209" cy="978"/>
          </a:xfrm>
        </p:grpSpPr>
        <p:sp>
          <p:nvSpPr>
            <p:cNvPr id="8" name="矩形 7">
              <a:extLst>
                <a:ext uri="{FF2B5EF4-FFF2-40B4-BE49-F238E27FC236}">
                  <a16:creationId xmlns:a16="http://schemas.microsoft.com/office/drawing/2014/main" id="{040AFEA9-99E0-4592-FECD-2F34DE269223}"/>
                </a:ext>
              </a:extLst>
            </p:cNvPr>
            <p:cNvSpPr/>
            <p:nvPr>
              <p:custDataLst>
                <p:tags r:id="rId6"/>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9" name="圆角矩形 19">
              <a:extLst>
                <a:ext uri="{FF2B5EF4-FFF2-40B4-BE49-F238E27FC236}">
                  <a16:creationId xmlns:a16="http://schemas.microsoft.com/office/drawing/2014/main" id="{6E38408C-D139-84A4-278E-65436C8898CA}"/>
                </a:ext>
              </a:extLst>
            </p:cNvPr>
            <p:cNvSpPr/>
            <p:nvPr>
              <p:custDataLst>
                <p:tags r:id="rId7"/>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0" name="文本框 9">
              <a:extLst>
                <a:ext uri="{FF2B5EF4-FFF2-40B4-BE49-F238E27FC236}">
                  <a16:creationId xmlns:a16="http://schemas.microsoft.com/office/drawing/2014/main" id="{89037FBC-6A7D-9207-C1FF-B5FCDADD1FE3}"/>
                </a:ext>
              </a:extLst>
            </p:cNvPr>
            <p:cNvSpPr txBox="1"/>
            <p:nvPr>
              <p:custDataLst>
                <p:tags r:id="rId8"/>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核心技术</a:t>
              </a:r>
            </a:p>
          </p:txBody>
        </p:sp>
        <p:sp>
          <p:nvSpPr>
            <p:cNvPr id="11" name="矩形 10">
              <a:extLst>
                <a:ext uri="{FF2B5EF4-FFF2-40B4-BE49-F238E27FC236}">
                  <a16:creationId xmlns:a16="http://schemas.microsoft.com/office/drawing/2014/main" id="{88DD1DB4-A476-4AAD-F028-3EBB74D03141}"/>
                </a:ext>
              </a:extLst>
            </p:cNvPr>
            <p:cNvSpPr/>
            <p:nvPr>
              <p:custDataLst>
                <p:tags r:id="rId9"/>
              </p:custDataLst>
            </p:nvPr>
          </p:nvSpPr>
          <p:spPr>
            <a:xfrm>
              <a:off x="4827" y="421"/>
              <a:ext cx="3175" cy="950"/>
            </a:xfrm>
            <a:prstGeom prst="rect">
              <a:avLst/>
            </a:prstGeom>
          </p:spPr>
          <p:txBody>
            <a:bodyPr wrap="none" lIns="91436" tIns="45718" rIns="91436" bIns="45718">
              <a:noAutofit/>
            </a:bodyPr>
            <a:lstStyle/>
            <a:p>
              <a:pPr algn="ctr">
                <a:buClrTx/>
                <a:buSzTx/>
                <a:buFontTx/>
              </a:pPr>
              <a:r>
                <a:rPr lang="en-US" altLang="zh-CN" sz="2200" dirty="0">
                  <a:solidFill>
                    <a:schemeClr val="bg1"/>
                  </a:solidFill>
                  <a:latin typeface="微软雅黑" panose="020B0503020204020204" pitchFamily="34" charset="-122"/>
                  <a:ea typeface="微软雅黑" panose="020B0503020204020204" pitchFamily="34" charset="-122"/>
                  <a:sym typeface="+mn-ea"/>
                </a:rPr>
                <a:t>Core Technologies</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2" name="组 13">
              <a:extLst>
                <a:ext uri="{FF2B5EF4-FFF2-40B4-BE49-F238E27FC236}">
                  <a16:creationId xmlns:a16="http://schemas.microsoft.com/office/drawing/2014/main" id="{4B626828-DFA6-D906-0DFC-75A9D19491F2}"/>
                </a:ext>
              </a:extLst>
            </p:cNvPr>
            <p:cNvGrpSpPr/>
            <p:nvPr/>
          </p:nvGrpSpPr>
          <p:grpSpPr>
            <a:xfrm>
              <a:off x="14621" y="398"/>
              <a:ext cx="4579" cy="869"/>
              <a:chOff x="9284089" y="252855"/>
              <a:chExt cx="2907908" cy="551815"/>
            </a:xfrm>
          </p:grpSpPr>
          <p:grpSp>
            <p:nvGrpSpPr>
              <p:cNvPr id="35" name="组 2">
                <a:extLst>
                  <a:ext uri="{FF2B5EF4-FFF2-40B4-BE49-F238E27FC236}">
                    <a16:creationId xmlns:a16="http://schemas.microsoft.com/office/drawing/2014/main" id="{9787F29E-B57E-A878-D978-3A70383F812F}"/>
                  </a:ext>
                </a:extLst>
              </p:cNvPr>
              <p:cNvGrpSpPr/>
              <p:nvPr/>
            </p:nvGrpSpPr>
            <p:grpSpPr>
              <a:xfrm>
                <a:off x="11454105" y="252856"/>
                <a:ext cx="737892" cy="484288"/>
                <a:chOff x="11454105" y="252856"/>
                <a:chExt cx="737892" cy="484288"/>
              </a:xfrm>
            </p:grpSpPr>
            <p:grpSp>
              <p:nvGrpSpPr>
                <p:cNvPr id="39" name="组 1">
                  <a:extLst>
                    <a:ext uri="{FF2B5EF4-FFF2-40B4-BE49-F238E27FC236}">
                      <a16:creationId xmlns:a16="http://schemas.microsoft.com/office/drawing/2014/main" id="{88628910-9F0C-0E56-379A-C814FCB9086D}"/>
                    </a:ext>
                  </a:extLst>
                </p:cNvPr>
                <p:cNvGrpSpPr/>
                <p:nvPr/>
              </p:nvGrpSpPr>
              <p:grpSpPr>
                <a:xfrm>
                  <a:off x="12039604" y="252856"/>
                  <a:ext cx="152393" cy="484287"/>
                  <a:chOff x="12039604" y="252856"/>
                  <a:chExt cx="152393" cy="484287"/>
                </a:xfrm>
              </p:grpSpPr>
              <p:sp>
                <p:nvSpPr>
                  <p:cNvPr id="43" name="圆角矩形 26">
                    <a:extLst>
                      <a:ext uri="{FF2B5EF4-FFF2-40B4-BE49-F238E27FC236}">
                        <a16:creationId xmlns:a16="http://schemas.microsoft.com/office/drawing/2014/main" id="{0E7C871A-4015-7780-F424-2ED9B96F282A}"/>
                      </a:ext>
                    </a:extLst>
                  </p:cNvPr>
                  <p:cNvSpPr/>
                  <p:nvPr>
                    <p:custDataLst>
                      <p:tags r:id="rId13"/>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27">
                    <a:extLst>
                      <a:ext uri="{FF2B5EF4-FFF2-40B4-BE49-F238E27FC236}">
                        <a16:creationId xmlns:a16="http://schemas.microsoft.com/office/drawing/2014/main" id="{75772022-5EDB-400B-D856-0964A514B8F0}"/>
                      </a:ext>
                    </a:extLst>
                  </p:cNvPr>
                  <p:cNvSpPr/>
                  <p:nvPr>
                    <p:custDataLst>
                      <p:tags r:id="rId14"/>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8">
                    <a:extLst>
                      <a:ext uri="{FF2B5EF4-FFF2-40B4-BE49-F238E27FC236}">
                        <a16:creationId xmlns:a16="http://schemas.microsoft.com/office/drawing/2014/main" id="{2DF58A74-FAF7-3581-047D-FB3396456B26}"/>
                      </a:ext>
                    </a:extLst>
                  </p:cNvPr>
                  <p:cNvSpPr/>
                  <p:nvPr>
                    <p:custDataLst>
                      <p:tags r:id="rId15"/>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29">
                    <a:extLst>
                      <a:ext uri="{FF2B5EF4-FFF2-40B4-BE49-F238E27FC236}">
                        <a16:creationId xmlns:a16="http://schemas.microsoft.com/office/drawing/2014/main" id="{249D4833-F6F5-EE2E-9F62-688CED4338DB}"/>
                      </a:ext>
                    </a:extLst>
                  </p:cNvPr>
                  <p:cNvSpPr/>
                  <p:nvPr>
                    <p:custDataLst>
                      <p:tags r:id="rId16"/>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30">
                    <a:extLst>
                      <a:ext uri="{FF2B5EF4-FFF2-40B4-BE49-F238E27FC236}">
                        <a16:creationId xmlns:a16="http://schemas.microsoft.com/office/drawing/2014/main" id="{BA95C2B2-360F-C5A1-E475-07664E9BB865}"/>
                      </a:ext>
                    </a:extLst>
                  </p:cNvPr>
                  <p:cNvSpPr/>
                  <p:nvPr>
                    <p:custDataLst>
                      <p:tags r:id="rId17"/>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47A44344-AC9A-D264-C4C0-4B841F6D57C0}"/>
                    </a:ext>
                  </a:extLst>
                </p:cNvPr>
                <p:cNvGrpSpPr/>
                <p:nvPr/>
              </p:nvGrpSpPr>
              <p:grpSpPr>
                <a:xfrm>
                  <a:off x="11454105" y="252857"/>
                  <a:ext cx="491115" cy="484287"/>
                  <a:chOff x="1528923" y="220268"/>
                  <a:chExt cx="1284096" cy="1266241"/>
                </a:xfrm>
              </p:grpSpPr>
              <p:sp>
                <p:nvSpPr>
                  <p:cNvPr id="41" name="圆角矩形 33">
                    <a:extLst>
                      <a:ext uri="{FF2B5EF4-FFF2-40B4-BE49-F238E27FC236}">
                        <a16:creationId xmlns:a16="http://schemas.microsoft.com/office/drawing/2014/main" id="{EE41FE7B-1CF1-40B8-14D2-FD26227D3591}"/>
                      </a:ext>
                    </a:extLst>
                  </p:cNvPr>
                  <p:cNvSpPr/>
                  <p:nvPr>
                    <p:custDataLst>
                      <p:tags r:id="rId11"/>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96">
                    <a:extLst>
                      <a:ext uri="{FF2B5EF4-FFF2-40B4-BE49-F238E27FC236}">
                        <a16:creationId xmlns:a16="http://schemas.microsoft.com/office/drawing/2014/main" id="{49D3723D-B392-10F8-C75D-7C181DE7BC08}"/>
                      </a:ext>
                    </a:extLst>
                  </p:cNvPr>
                  <p:cNvSpPr/>
                  <p:nvPr>
                    <p:custDataLst>
                      <p:tags r:id="rId12"/>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8" name="文本框 37">
                <a:extLst>
                  <a:ext uri="{FF2B5EF4-FFF2-40B4-BE49-F238E27FC236}">
                    <a16:creationId xmlns:a16="http://schemas.microsoft.com/office/drawing/2014/main" id="{5ECC0BC3-89C5-DB4A-B691-1A750D6F5412}"/>
                  </a:ext>
                </a:extLst>
              </p:cNvPr>
              <p:cNvSpPr txBox="1"/>
              <p:nvPr>
                <p:custDataLst>
                  <p:tags r:id="rId10"/>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cxnSp>
        <p:nvCxnSpPr>
          <p:cNvPr id="2" name="直接连接符 1">
            <a:extLst>
              <a:ext uri="{FF2B5EF4-FFF2-40B4-BE49-F238E27FC236}">
                <a16:creationId xmlns:a16="http://schemas.microsoft.com/office/drawing/2014/main" id="{289F4FCD-3C9E-425A-88A3-15F2B1A17099}"/>
              </a:ext>
            </a:extLst>
          </p:cNvPr>
          <p:cNvCxnSpPr/>
          <p:nvPr>
            <p:custDataLst>
              <p:tags r:id="rId2"/>
            </p:custDataLst>
          </p:nvPr>
        </p:nvCxnSpPr>
        <p:spPr>
          <a:xfrm flipV="1">
            <a:off x="850601" y="1505531"/>
            <a:ext cx="6268720" cy="457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5FCF8E6-C881-8EA8-BAAD-FE17ED3F2529}"/>
              </a:ext>
            </a:extLst>
          </p:cNvPr>
          <p:cNvSpPr txBox="1"/>
          <p:nvPr/>
        </p:nvSpPr>
        <p:spPr>
          <a:xfrm>
            <a:off x="4617720" y="1685290"/>
            <a:ext cx="6941820" cy="4523105"/>
          </a:xfrm>
          <a:prstGeom prst="rect">
            <a:avLst/>
          </a:prstGeom>
          <a:noFill/>
        </p:spPr>
        <p:txBody>
          <a:bodyPr wrap="square" rtlCol="0" anchor="t">
            <a:spAutoFit/>
          </a:bodyPr>
          <a:lstStyle/>
          <a:p>
            <a:pPr indent="457200">
              <a:lnSpc>
                <a:spcPct val="150000"/>
              </a:lnSpc>
            </a:pPr>
            <a:r>
              <a:rPr lang="zh-CN" sz="1600" dirty="0">
                <a:latin typeface="微软雅黑" panose="020B0503020204020204" pitchFamily="34" charset="-122"/>
                <a:ea typeface="微软雅黑" panose="020B0503020204020204" pitchFamily="34" charset="-122"/>
              </a:rPr>
              <a:t>导航卫星专用平台是北斗卫星导航系统的核心技术之一，它是指为北斗卫星提供各种基础功能和支撑服务的载体，包括结构、姿轨控、综合电子、电源、热控、测控等分系统。</a:t>
            </a:r>
          </a:p>
          <a:p>
            <a:pPr indent="457200">
              <a:lnSpc>
                <a:spcPct val="150000"/>
              </a:lnSpc>
            </a:pPr>
            <a:r>
              <a:rPr lang="zh-CN" sz="1600" dirty="0">
                <a:latin typeface="微软雅黑" panose="020B0503020204020204" pitchFamily="34" charset="-122"/>
                <a:ea typeface="微软雅黑" panose="020B0503020204020204" pitchFamily="34" charset="-122"/>
              </a:rPr>
              <a:t>北斗三号卫星平台化设计在保证卫星总体设计架构稳定的基础上，可为系统后续功能和需求拓展提供更大的适应能力。 此次卫星采用新型的导航卫星专用平台，该平台采用桁架式主承力结构、单组元推系统、综合电子体系和全调节供电系统，具有功率密度大、载荷承载比重高、设备产品布局灵活、功能拓展适应能力强等技术特点，适于采用运载火箭加上面级“一箭多星”直接入轨的发射方式。</a:t>
            </a:r>
          </a:p>
          <a:p>
            <a:pPr indent="457200">
              <a:lnSpc>
                <a:spcPct val="150000"/>
              </a:lnSpc>
            </a:pPr>
            <a:r>
              <a:rPr lang="zh-CN" sz="1600" dirty="0">
                <a:latin typeface="微软雅黑" panose="020B0503020204020204" pitchFamily="34" charset="-122"/>
                <a:ea typeface="微软雅黑" panose="020B0503020204020204" pitchFamily="34" charset="-122"/>
              </a:rPr>
              <a:t>北斗卫星导航系统中使用的导航卫星专用平台是我国空间科学与技术发展的重要成果之一。它不仅保障了北斗三号系统全球服务能力的实现，还为我国在其他领域如遥感、通信等提供了优质的产品和服务。</a:t>
            </a:r>
          </a:p>
        </p:txBody>
      </p:sp>
      <p:sp>
        <p:nvSpPr>
          <p:cNvPr id="16" name="圆角矩形 21">
            <a:extLst>
              <a:ext uri="{FF2B5EF4-FFF2-40B4-BE49-F238E27FC236}">
                <a16:creationId xmlns:a16="http://schemas.microsoft.com/office/drawing/2014/main" id="{5FD1FFF1-38DD-3BD7-74CC-40A856FE7850}"/>
              </a:ext>
            </a:extLst>
          </p:cNvPr>
          <p:cNvSpPr/>
          <p:nvPr>
            <p:custDataLst>
              <p:tags r:id="rId3"/>
            </p:custDataLst>
          </p:nvPr>
        </p:nvSpPr>
        <p:spPr>
          <a:xfrm rot="10800000" flipV="1">
            <a:off x="4606969" y="1685394"/>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E7184293-DA05-5B20-199E-A8D46F930FB9}"/>
              </a:ext>
            </a:extLst>
          </p:cNvPr>
          <p:cNvPicPr/>
          <p:nvPr/>
        </p:nvPicPr>
        <p:blipFill>
          <a:blip r:embed="rId19"/>
          <a:stretch>
            <a:fillRect/>
          </a:stretch>
        </p:blipFill>
        <p:spPr>
          <a:xfrm>
            <a:off x="647700" y="2186305"/>
            <a:ext cx="3302635" cy="2390775"/>
          </a:xfrm>
          <a:prstGeom prst="rect">
            <a:avLst/>
          </a:prstGeom>
          <a:noFill/>
          <a:ln w="9525">
            <a:noFill/>
          </a:ln>
        </p:spPr>
      </p:pic>
      <p:sp>
        <p:nvSpPr>
          <p:cNvPr id="18" name="圆角矩形 2">
            <a:extLst>
              <a:ext uri="{FF2B5EF4-FFF2-40B4-BE49-F238E27FC236}">
                <a16:creationId xmlns:a16="http://schemas.microsoft.com/office/drawing/2014/main" id="{EB5926E0-23A6-CBC2-CC15-7E5DA0212A32}"/>
              </a:ext>
            </a:extLst>
          </p:cNvPr>
          <p:cNvSpPr/>
          <p:nvPr>
            <p:custDataLst>
              <p:tags r:id="rId4"/>
            </p:custDataLst>
          </p:nvPr>
        </p:nvSpPr>
        <p:spPr>
          <a:xfrm rot="10800000" flipV="1">
            <a:off x="4617764" y="2909674"/>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19" name="圆角矩形 3">
            <a:extLst>
              <a:ext uri="{FF2B5EF4-FFF2-40B4-BE49-F238E27FC236}">
                <a16:creationId xmlns:a16="http://schemas.microsoft.com/office/drawing/2014/main" id="{E69AB5B2-0B41-59C6-F180-84D3BD405C59}"/>
              </a:ext>
            </a:extLst>
          </p:cNvPr>
          <p:cNvSpPr/>
          <p:nvPr>
            <p:custDataLst>
              <p:tags r:id="rId5"/>
            </p:custDataLst>
          </p:nvPr>
        </p:nvSpPr>
        <p:spPr>
          <a:xfrm rot="10800000" flipV="1">
            <a:off x="4617764" y="504898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2488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65417" y="3289392"/>
            <a:ext cx="6426200" cy="830997"/>
          </a:xfrm>
        </p:spPr>
        <p:txBody>
          <a:bodyPr/>
          <a:lstStyle/>
          <a:p>
            <a:r>
              <a:rPr lang="zh-CN" altLang="en-US" dirty="0"/>
              <a:t>北斗系统的市场应用</a:t>
            </a:r>
            <a:endParaRPr lang="en-US" dirty="0"/>
          </a:p>
        </p:txBody>
      </p:sp>
      <p:sp>
        <p:nvSpPr>
          <p:cNvPr id="25" name="文本占位符 24"/>
          <p:cNvSpPr>
            <a:spLocks noGrp="1"/>
          </p:cNvSpPr>
          <p:nvPr>
            <p:ph type="body" sz="quarter" idx="1" hasCustomPrompt="1"/>
          </p:nvPr>
        </p:nvSpPr>
        <p:spPr>
          <a:xfrm>
            <a:off x="465417" y="4132242"/>
            <a:ext cx="6426200" cy="830997"/>
          </a:xfrm>
        </p:spPr>
        <p:txBody>
          <a:bodyPr/>
          <a:lstStyle/>
          <a:p>
            <a:pPr>
              <a:buClrTx/>
              <a:buSzTx/>
              <a:buFontTx/>
            </a:pPr>
            <a:r>
              <a:rPr lang="en-US" altLang="zh-CN" sz="2000" dirty="0">
                <a:latin typeface="微软雅黑" panose="020B0503020204020204" pitchFamily="34" charset="-122"/>
                <a:ea typeface="微软雅黑" panose="020B0503020204020204" pitchFamily="34" charset="-122"/>
                <a:sym typeface="+mn-ea"/>
              </a:rPr>
              <a:t>Market Applications</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523BF82-AAC1-21AD-6758-14BA1C1B421E}"/>
              </a:ext>
            </a:extLst>
          </p:cNvPr>
          <p:cNvGrpSpPr/>
          <p:nvPr/>
        </p:nvGrpSpPr>
        <p:grpSpPr>
          <a:xfrm>
            <a:off x="1454033" y="2325590"/>
            <a:ext cx="9057689" cy="3062596"/>
            <a:chOff x="1454033" y="2090812"/>
            <a:chExt cx="9057689" cy="3062596"/>
          </a:xfrm>
        </p:grpSpPr>
        <p:grpSp>
          <p:nvGrpSpPr>
            <p:cNvPr id="5" name="组合 4">
              <a:extLst>
                <a:ext uri="{FF2B5EF4-FFF2-40B4-BE49-F238E27FC236}">
                  <a16:creationId xmlns:a16="http://schemas.microsoft.com/office/drawing/2014/main" id="{F59A316A-87EA-6B3E-8C29-C3158689F87B}"/>
                </a:ext>
              </a:extLst>
            </p:cNvPr>
            <p:cNvGrpSpPr/>
            <p:nvPr/>
          </p:nvGrpSpPr>
          <p:grpSpPr>
            <a:xfrm>
              <a:off x="1454033" y="2090812"/>
              <a:ext cx="5879670" cy="2880000"/>
              <a:chOff x="1454033" y="2090812"/>
              <a:chExt cx="5879670" cy="2880000"/>
            </a:xfrm>
          </p:grpSpPr>
          <p:sp>
            <p:nvSpPr>
              <p:cNvPr id="27" name="不完整圆 26">
                <a:extLst>
                  <a:ext uri="{FF2B5EF4-FFF2-40B4-BE49-F238E27FC236}">
                    <a16:creationId xmlns:a16="http://schemas.microsoft.com/office/drawing/2014/main" id="{7759E5A8-4044-8C9C-9CE8-E5C7B647D899}"/>
                  </a:ext>
                </a:extLst>
              </p:cNvPr>
              <p:cNvSpPr/>
              <p:nvPr/>
            </p:nvSpPr>
            <p:spPr>
              <a:xfrm>
                <a:off x="4453703" y="2090812"/>
                <a:ext cx="2880000" cy="2880000"/>
              </a:xfrm>
              <a:prstGeom prst="pie">
                <a:avLst>
                  <a:gd name="adj1" fmla="val 10800000"/>
                  <a:gd name="adj2" fmla="val 16200000"/>
                </a:avLst>
              </a:prstGeom>
              <a:solidFill>
                <a:schemeClr val="tx2">
                  <a:alpha val="15000"/>
                </a:schemeClr>
              </a:solidFill>
              <a:ln w="38100" cap="flat" cmpd="sng" algn="ctr">
                <a:noFill/>
                <a:prstDash val="solid"/>
                <a:miter lim="800000"/>
              </a:ln>
            </p:spPr>
            <p:txBody>
              <a:bodyPr lIns="108000" tIns="108000" rIns="108000" bIns="108000" rtlCol="0" anchor="ctr"/>
              <a:lstStyle/>
              <a:p>
                <a:endParaRPr lang="zh-CN" altLang="en-US">
                  <a:solidFill>
                    <a:schemeClr val="tx1"/>
                  </a:solidFill>
                </a:endParaRPr>
              </a:p>
            </p:txBody>
          </p:sp>
          <p:sp>
            <p:nvSpPr>
              <p:cNvPr id="28" name="矩形 27">
                <a:extLst>
                  <a:ext uri="{FF2B5EF4-FFF2-40B4-BE49-F238E27FC236}">
                    <a16:creationId xmlns:a16="http://schemas.microsoft.com/office/drawing/2014/main" id="{0879CCC8-B02F-A51C-F661-83479B6CF831}"/>
                  </a:ext>
                </a:extLst>
              </p:cNvPr>
              <p:cNvSpPr/>
              <p:nvPr/>
            </p:nvSpPr>
            <p:spPr>
              <a:xfrm flipH="1">
                <a:off x="1454034" y="2198812"/>
                <a:ext cx="2880000"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zh-CN" altLang="en-US" b="1" dirty="0">
                    <a:solidFill>
                      <a:schemeClr val="tx1"/>
                    </a:solidFill>
                  </a:rPr>
                  <a:t>交通运输</a:t>
                </a:r>
                <a:endParaRPr kumimoji="1" lang="en-US" altLang="zh-CN" b="1" dirty="0">
                  <a:solidFill>
                    <a:schemeClr val="tx1"/>
                  </a:solidFill>
                </a:endParaRPr>
              </a:p>
            </p:txBody>
          </p:sp>
          <p:sp>
            <p:nvSpPr>
              <p:cNvPr id="29" name="矩形 28">
                <a:extLst>
                  <a:ext uri="{FF2B5EF4-FFF2-40B4-BE49-F238E27FC236}">
                    <a16:creationId xmlns:a16="http://schemas.microsoft.com/office/drawing/2014/main" id="{31A7051A-2CDF-72FF-7C5F-3A2F11396D9A}"/>
                  </a:ext>
                </a:extLst>
              </p:cNvPr>
              <p:cNvSpPr/>
              <p:nvPr/>
            </p:nvSpPr>
            <p:spPr>
              <a:xfrm flipH="1">
                <a:off x="1454033" y="2668817"/>
                <a:ext cx="2821319" cy="1137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lnSpcReduction="10000"/>
              </a:bodyPr>
              <a:lstStyle/>
              <a:p>
                <a:pPr>
                  <a:lnSpc>
                    <a:spcPct val="120000"/>
                  </a:lnSpc>
                </a:pPr>
                <a:r>
                  <a:rPr kumimoji="1" lang="zh-CN" altLang="zh-CN" sz="1200" dirty="0">
                    <a:solidFill>
                      <a:schemeClr val="tx1"/>
                    </a:solidFill>
                  </a:rPr>
                  <a:t>铁路</a:t>
                </a:r>
                <a:r>
                  <a:rPr kumimoji="1" lang="zh-CN" altLang="zh-CN" sz="1200" dirty="0">
                    <a:solidFill>
                      <a:schemeClr val="tx1"/>
                    </a:solidFill>
                    <a:sym typeface="+mn-ea"/>
                  </a:rPr>
                  <a:t>领域</a:t>
                </a:r>
                <a:r>
                  <a:rPr kumimoji="1" lang="zh-CN" altLang="zh-CN" sz="1200" dirty="0">
                    <a:solidFill>
                      <a:schemeClr val="tx1"/>
                    </a:solidFill>
                  </a:rPr>
                  <a:t>，北斗卫星系统在高铁列车控制、铁路安全监测、铁路运输管理等方面发挥重要作用</a:t>
                </a:r>
                <a:r>
                  <a:rPr kumimoji="1" lang="zh-CN" altLang="en-US" sz="1200" dirty="0">
                    <a:solidFill>
                      <a:schemeClr val="tx1"/>
                    </a:solidFill>
                  </a:rPr>
                  <a:t>；</a:t>
                </a:r>
                <a:r>
                  <a:rPr lang="zh-CN" altLang="zh-CN" sz="1200" dirty="0">
                    <a:solidFill>
                      <a:schemeClr val="tx1"/>
                    </a:solidFill>
                    <a:latin typeface="微软雅黑" panose="020B0503020204020204" pitchFamily="34" charset="-122"/>
                    <a:ea typeface="微软雅黑" panose="020B0503020204020204" pitchFamily="34" charset="-122"/>
                  </a:rPr>
                  <a:t>道路交通</a:t>
                </a:r>
                <a:r>
                  <a:rPr lang="zh-CN" altLang="zh-CN" sz="1200" dirty="0">
                    <a:solidFill>
                      <a:schemeClr val="tx1"/>
                    </a:solidFill>
                    <a:latin typeface="微软雅黑" panose="020B0503020204020204" pitchFamily="34" charset="-122"/>
                    <a:ea typeface="微软雅黑" panose="020B0503020204020204" pitchFamily="34" charset="-122"/>
                    <a:sym typeface="+mn-ea"/>
                  </a:rPr>
                  <a:t>领域</a:t>
                </a:r>
                <a:r>
                  <a:rPr lang="zh-CN" altLang="zh-CN" sz="1200" dirty="0">
                    <a:solidFill>
                      <a:schemeClr val="tx1"/>
                    </a:solidFill>
                    <a:latin typeface="微软雅黑" panose="020B0503020204020204" pitchFamily="34" charset="-122"/>
                    <a:ea typeface="微软雅黑" panose="020B0503020204020204" pitchFamily="34" charset="-122"/>
                  </a:rPr>
                  <a:t>，北斗卫星系统在智能交通、道路堵塞治理、车辆监控和车辆自主导航方面广泛应用</a:t>
                </a:r>
                <a:endParaRPr kumimoji="1" lang="en-US" altLang="zh-CN" sz="1200" dirty="0">
                  <a:solidFill>
                    <a:schemeClr val="tx1"/>
                  </a:solidFill>
                </a:endParaRPr>
              </a:p>
            </p:txBody>
          </p:sp>
          <p:sp>
            <p:nvSpPr>
              <p:cNvPr id="30" name="文本框 29">
                <a:extLst>
                  <a:ext uri="{FF2B5EF4-FFF2-40B4-BE49-F238E27FC236}">
                    <a16:creationId xmlns:a16="http://schemas.microsoft.com/office/drawing/2014/main" id="{74B219B4-CE36-750E-1F10-74CA2E8FFF9F}"/>
                  </a:ext>
                </a:extLst>
              </p:cNvPr>
              <p:cNvSpPr txBox="1"/>
              <p:nvPr/>
            </p:nvSpPr>
            <p:spPr>
              <a:xfrm>
                <a:off x="4669703" y="2301983"/>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1" name="任意多边形: 形状 30">
                <a:extLst>
                  <a:ext uri="{FF2B5EF4-FFF2-40B4-BE49-F238E27FC236}">
                    <a16:creationId xmlns:a16="http://schemas.microsoft.com/office/drawing/2014/main" id="{761529A9-528D-A359-413C-B62827F7BD2E}"/>
                  </a:ext>
                </a:extLst>
              </p:cNvPr>
              <p:cNvSpPr/>
              <p:nvPr/>
            </p:nvSpPr>
            <p:spPr>
              <a:xfrm>
                <a:off x="4826589" y="243428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2" name="文本框 31">
                <a:extLst>
                  <a:ext uri="{FF2B5EF4-FFF2-40B4-BE49-F238E27FC236}">
                    <a16:creationId xmlns:a16="http://schemas.microsoft.com/office/drawing/2014/main" id="{2CB48581-9E99-202C-9B20-2C5EA374E14F}"/>
                  </a:ext>
                </a:extLst>
              </p:cNvPr>
              <p:cNvSpPr txBox="1"/>
              <p:nvPr/>
            </p:nvSpPr>
            <p:spPr>
              <a:xfrm>
                <a:off x="5168235" y="2832796"/>
                <a:ext cx="673363" cy="710552"/>
              </a:xfrm>
              <a:prstGeom prst="rect">
                <a:avLst/>
              </a:prstGeom>
              <a:noFill/>
            </p:spPr>
            <p:txBody>
              <a:bodyPr wrap="none" lIns="108000" tIns="108000" rIns="108000" bIns="108000" rtlCol="0" anchor="ctr" anchorCtr="0">
                <a:spAutoFit/>
              </a:bodyPr>
              <a:lstStyle/>
              <a:p>
                <a:pPr algn="ctr"/>
                <a:r>
                  <a:rPr kumimoji="1" lang="en-US" altLang="zh-CN" sz="3200" b="1" dirty="0"/>
                  <a:t>01</a:t>
                </a:r>
                <a:endParaRPr kumimoji="1" lang="zh-CN" altLang="en-US" sz="3200" b="1" dirty="0"/>
              </a:p>
            </p:txBody>
          </p:sp>
        </p:grpSp>
        <p:grpSp>
          <p:nvGrpSpPr>
            <p:cNvPr id="6" name="组合 5">
              <a:extLst>
                <a:ext uri="{FF2B5EF4-FFF2-40B4-BE49-F238E27FC236}">
                  <a16:creationId xmlns:a16="http://schemas.microsoft.com/office/drawing/2014/main" id="{C2F52583-9AE0-BCB7-FCA2-86419EEE21AA}"/>
                </a:ext>
              </a:extLst>
            </p:cNvPr>
            <p:cNvGrpSpPr/>
            <p:nvPr/>
          </p:nvGrpSpPr>
          <p:grpSpPr>
            <a:xfrm>
              <a:off x="4632053" y="2090812"/>
              <a:ext cx="5879669" cy="2880000"/>
              <a:chOff x="4632053" y="2090812"/>
              <a:chExt cx="5879669" cy="2880000"/>
            </a:xfrm>
          </p:grpSpPr>
          <p:sp>
            <p:nvSpPr>
              <p:cNvPr id="21" name="不完整圆 20">
                <a:extLst>
                  <a:ext uri="{FF2B5EF4-FFF2-40B4-BE49-F238E27FC236}">
                    <a16:creationId xmlns:a16="http://schemas.microsoft.com/office/drawing/2014/main" id="{CF4E7D53-3D9C-261E-AC65-E8081B764C9E}"/>
                  </a:ext>
                </a:extLst>
              </p:cNvPr>
              <p:cNvSpPr/>
              <p:nvPr/>
            </p:nvSpPr>
            <p:spPr>
              <a:xfrm flipH="1">
                <a:off x="4632053" y="2090812"/>
                <a:ext cx="2880000" cy="2880000"/>
              </a:xfrm>
              <a:prstGeom prst="pie">
                <a:avLst>
                  <a:gd name="adj1" fmla="val 10800000"/>
                  <a:gd name="adj2" fmla="val 16200000"/>
                </a:avLst>
              </a:prstGeom>
              <a:solidFill>
                <a:schemeClr val="tx2">
                  <a:alpha val="15000"/>
                </a:schemeClr>
              </a:solidFill>
              <a:ln w="38100" cap="flat" cmpd="sng" algn="ctr">
                <a:noFill/>
                <a:prstDash val="solid"/>
                <a:miter lim="800000"/>
              </a:ln>
            </p:spPr>
            <p:txBody>
              <a:bodyPr lIns="108000" tIns="108000" rIns="108000" bIns="108000" rtlCol="0" anchor="ctr"/>
              <a:lstStyle/>
              <a:p>
                <a:endParaRPr lang="zh-CN" altLang="en-US">
                  <a:solidFill>
                    <a:schemeClr val="tx1"/>
                  </a:solidFill>
                </a:endParaRPr>
              </a:p>
            </p:txBody>
          </p:sp>
          <p:sp>
            <p:nvSpPr>
              <p:cNvPr id="22" name="矩形 21">
                <a:extLst>
                  <a:ext uri="{FF2B5EF4-FFF2-40B4-BE49-F238E27FC236}">
                    <a16:creationId xmlns:a16="http://schemas.microsoft.com/office/drawing/2014/main" id="{AA2C1EB4-DE6D-16D4-115D-5E3643ECF205}"/>
                  </a:ext>
                </a:extLst>
              </p:cNvPr>
              <p:cNvSpPr/>
              <p:nvPr/>
            </p:nvSpPr>
            <p:spPr>
              <a:xfrm>
                <a:off x="7631722" y="2198812"/>
                <a:ext cx="2880000"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zh-CN" altLang="en-US" b="1" dirty="0">
                    <a:solidFill>
                      <a:schemeClr val="tx1"/>
                    </a:solidFill>
                  </a:rPr>
                  <a:t>海事渔业</a:t>
                </a:r>
                <a:endParaRPr kumimoji="1" lang="en-US" altLang="zh-CN" b="1" dirty="0">
                  <a:solidFill>
                    <a:schemeClr val="tx1"/>
                  </a:solidFill>
                </a:endParaRPr>
              </a:p>
            </p:txBody>
          </p:sp>
          <p:sp>
            <p:nvSpPr>
              <p:cNvPr id="23" name="矩形 22">
                <a:extLst>
                  <a:ext uri="{FF2B5EF4-FFF2-40B4-BE49-F238E27FC236}">
                    <a16:creationId xmlns:a16="http://schemas.microsoft.com/office/drawing/2014/main" id="{63CC474E-F2D1-415E-6113-A455AEFDEA53}"/>
                  </a:ext>
                </a:extLst>
              </p:cNvPr>
              <p:cNvSpPr/>
              <p:nvPr/>
            </p:nvSpPr>
            <p:spPr>
              <a:xfrm>
                <a:off x="7631722" y="2668816"/>
                <a:ext cx="2880000" cy="1466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a:bodyPr>
              <a:lstStyle/>
              <a:p>
                <a:pPr algn="r">
                  <a:lnSpc>
                    <a:spcPct val="120000"/>
                  </a:lnSpc>
                </a:pPr>
                <a:r>
                  <a:rPr lang="zh-CN" altLang="en-US" sz="1200" dirty="0">
                    <a:solidFill>
                      <a:schemeClr val="tx1"/>
                    </a:solidFill>
                    <a:latin typeface="微软雅黑" panose="020B0503020204020204" pitchFamily="34" charset="-122"/>
                    <a:ea typeface="微软雅黑" panose="020B0503020204020204" pitchFamily="34" charset="-122"/>
                  </a:rPr>
                  <a:t>海上救援领域，北斗卫星系统提供了高效且关键的应急通信和定位服务；</a:t>
                </a:r>
                <a:r>
                  <a:rPr lang="zh-CN" altLang="zh-CN" sz="1200" dirty="0">
                    <a:solidFill>
                      <a:schemeClr val="tx1"/>
                    </a:solidFill>
                    <a:latin typeface="微软雅黑" panose="020B0503020204020204" pitchFamily="34" charset="-122"/>
                    <a:ea typeface="微软雅黑" panose="020B0503020204020204" pitchFamily="34" charset="-122"/>
                  </a:rPr>
                  <a:t>海洋渔业领域，在移动通信信号难以覆盖的地方，</a:t>
                </a:r>
                <a:r>
                  <a:rPr lang="zh-CN" altLang="en-US" sz="1200" dirty="0">
                    <a:solidFill>
                      <a:schemeClr val="tx1"/>
                    </a:solidFill>
                    <a:latin typeface="微软雅黑" panose="020B0503020204020204" pitchFamily="34" charset="-122"/>
                    <a:ea typeface="微软雅黑" panose="020B0503020204020204" pitchFamily="34" charset="-122"/>
                  </a:rPr>
                  <a:t>渔民</a:t>
                </a:r>
                <a:r>
                  <a:rPr lang="zh-CN" altLang="zh-CN" sz="1200" dirty="0">
                    <a:solidFill>
                      <a:schemeClr val="tx1"/>
                    </a:solidFill>
                    <a:latin typeface="微软雅黑" panose="020B0503020204020204" pitchFamily="34" charset="-122"/>
                    <a:ea typeface="微软雅黑" panose="020B0503020204020204" pitchFamily="34" charset="-122"/>
                  </a:rPr>
                  <a:t>可通过短报文通信和家人报平安，同时可从渔业管理部门获取岸上的水产品市场需求、鱼群的作业区信息、气象异报服务等</a:t>
                </a:r>
                <a:endParaRPr kumimoji="1" lang="en-US" altLang="zh-CN" sz="1200" dirty="0">
                  <a:solidFill>
                    <a:schemeClr val="tx1"/>
                  </a:solidFill>
                </a:endParaRPr>
              </a:p>
            </p:txBody>
          </p:sp>
          <p:sp>
            <p:nvSpPr>
              <p:cNvPr id="24" name="文本框 23">
                <a:extLst>
                  <a:ext uri="{FF2B5EF4-FFF2-40B4-BE49-F238E27FC236}">
                    <a16:creationId xmlns:a16="http://schemas.microsoft.com/office/drawing/2014/main" id="{88A13940-6C63-0832-0070-C5FC82FA2D90}"/>
                  </a:ext>
                </a:extLst>
              </p:cNvPr>
              <p:cNvSpPr txBox="1"/>
              <p:nvPr/>
            </p:nvSpPr>
            <p:spPr>
              <a:xfrm>
                <a:off x="6756053" y="2301983"/>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5" name="任意多边形: 形状 24">
                <a:extLst>
                  <a:ext uri="{FF2B5EF4-FFF2-40B4-BE49-F238E27FC236}">
                    <a16:creationId xmlns:a16="http://schemas.microsoft.com/office/drawing/2014/main" id="{4D7D80BE-E07A-AFD6-171F-FDECFB4E492D}"/>
                  </a:ext>
                </a:extLst>
              </p:cNvPr>
              <p:cNvSpPr/>
              <p:nvPr/>
            </p:nvSpPr>
            <p:spPr>
              <a:xfrm>
                <a:off x="6912939" y="243428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6" name="文本框 25">
                <a:extLst>
                  <a:ext uri="{FF2B5EF4-FFF2-40B4-BE49-F238E27FC236}">
                    <a16:creationId xmlns:a16="http://schemas.microsoft.com/office/drawing/2014/main" id="{56513109-E18D-EC42-5286-A7F1B648E199}"/>
                  </a:ext>
                </a:extLst>
              </p:cNvPr>
              <p:cNvSpPr txBox="1"/>
              <p:nvPr/>
            </p:nvSpPr>
            <p:spPr>
              <a:xfrm>
                <a:off x="6144351" y="2832796"/>
                <a:ext cx="673362" cy="710552"/>
              </a:xfrm>
              <a:prstGeom prst="rect">
                <a:avLst/>
              </a:prstGeom>
              <a:noFill/>
            </p:spPr>
            <p:txBody>
              <a:bodyPr wrap="none" lIns="108000" tIns="108000" rIns="108000" bIns="108000" rtlCol="0" anchor="ctr" anchorCtr="0">
                <a:spAutoFit/>
              </a:bodyPr>
              <a:lstStyle/>
              <a:p>
                <a:pPr algn="ctr"/>
                <a:r>
                  <a:rPr kumimoji="1" lang="en-US" altLang="zh-CN" sz="3200" b="1" dirty="0"/>
                  <a:t>02</a:t>
                </a:r>
                <a:endParaRPr kumimoji="1" lang="zh-CN" altLang="en-US" sz="3200" b="1" dirty="0"/>
              </a:p>
            </p:txBody>
          </p:sp>
        </p:grpSp>
        <p:grpSp>
          <p:nvGrpSpPr>
            <p:cNvPr id="7" name="组合 6">
              <a:extLst>
                <a:ext uri="{FF2B5EF4-FFF2-40B4-BE49-F238E27FC236}">
                  <a16:creationId xmlns:a16="http://schemas.microsoft.com/office/drawing/2014/main" id="{19033767-7F9E-DD91-25F4-28E1A7E2455C}"/>
                </a:ext>
              </a:extLst>
            </p:cNvPr>
            <p:cNvGrpSpPr/>
            <p:nvPr/>
          </p:nvGrpSpPr>
          <p:grpSpPr>
            <a:xfrm>
              <a:off x="4632053" y="2273408"/>
              <a:ext cx="5879669" cy="2880000"/>
              <a:chOff x="4632053" y="2273408"/>
              <a:chExt cx="5879669" cy="2880000"/>
            </a:xfrm>
          </p:grpSpPr>
          <p:sp>
            <p:nvSpPr>
              <p:cNvPr id="15" name="不完整圆 14">
                <a:extLst>
                  <a:ext uri="{FF2B5EF4-FFF2-40B4-BE49-F238E27FC236}">
                    <a16:creationId xmlns:a16="http://schemas.microsoft.com/office/drawing/2014/main" id="{095DDEF4-38D3-6A86-4499-6F4BEB5FD4AC}"/>
                  </a:ext>
                </a:extLst>
              </p:cNvPr>
              <p:cNvSpPr/>
              <p:nvPr/>
            </p:nvSpPr>
            <p:spPr>
              <a:xfrm flipH="1" flipV="1">
                <a:off x="4632053" y="2273408"/>
                <a:ext cx="2880000" cy="2880000"/>
              </a:xfrm>
              <a:prstGeom prst="pie">
                <a:avLst>
                  <a:gd name="adj1" fmla="val 10800000"/>
                  <a:gd name="adj2" fmla="val 16200000"/>
                </a:avLst>
              </a:prstGeom>
              <a:solidFill>
                <a:schemeClr val="tx2">
                  <a:alpha val="15000"/>
                </a:schemeClr>
              </a:solidFill>
              <a:ln w="38100" cap="flat" cmpd="sng" algn="ctr">
                <a:noFill/>
                <a:prstDash val="solid"/>
                <a:miter lim="800000"/>
              </a:ln>
            </p:spPr>
            <p:txBody>
              <a:bodyPr lIns="108000" tIns="108000" rIns="108000" bIns="108000" rtlCol="0" anchor="ctr"/>
              <a:lstStyle/>
              <a:p>
                <a:endParaRPr lang="zh-CN" altLang="en-US">
                  <a:solidFill>
                    <a:schemeClr val="tx1"/>
                  </a:solidFill>
                </a:endParaRPr>
              </a:p>
            </p:txBody>
          </p:sp>
          <p:sp>
            <p:nvSpPr>
              <p:cNvPr id="16" name="文本框 15">
                <a:extLst>
                  <a:ext uri="{FF2B5EF4-FFF2-40B4-BE49-F238E27FC236}">
                    <a16:creationId xmlns:a16="http://schemas.microsoft.com/office/drawing/2014/main" id="{CB534F4C-5097-E2EF-2470-328CEF8452C6}"/>
                  </a:ext>
                </a:extLst>
              </p:cNvPr>
              <p:cNvSpPr txBox="1"/>
              <p:nvPr/>
            </p:nvSpPr>
            <p:spPr>
              <a:xfrm>
                <a:off x="6756053" y="4402237"/>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7" name="任意多边形: 形状 16">
                <a:extLst>
                  <a:ext uri="{FF2B5EF4-FFF2-40B4-BE49-F238E27FC236}">
                    <a16:creationId xmlns:a16="http://schemas.microsoft.com/office/drawing/2014/main" id="{0AC5685A-F415-6E35-77F5-5CD890B12FCE}"/>
                  </a:ext>
                </a:extLst>
              </p:cNvPr>
              <p:cNvSpPr/>
              <p:nvPr/>
            </p:nvSpPr>
            <p:spPr>
              <a:xfrm>
                <a:off x="6912939" y="4534534"/>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8" name="矩形 17">
                <a:extLst>
                  <a:ext uri="{FF2B5EF4-FFF2-40B4-BE49-F238E27FC236}">
                    <a16:creationId xmlns:a16="http://schemas.microsoft.com/office/drawing/2014/main" id="{BD3A99D9-2265-B503-34D0-07AB9A8843B6}"/>
                  </a:ext>
                </a:extLst>
              </p:cNvPr>
              <p:cNvSpPr/>
              <p:nvPr/>
            </p:nvSpPr>
            <p:spPr>
              <a:xfrm>
                <a:off x="7631722" y="4299428"/>
                <a:ext cx="2880000"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algn="r"/>
                <a:r>
                  <a:rPr kumimoji="1" lang="zh-CN" altLang="en-US" b="1" dirty="0">
                    <a:solidFill>
                      <a:schemeClr val="tx1"/>
                    </a:solidFill>
                  </a:rPr>
                  <a:t>智慧城市</a:t>
                </a:r>
                <a:endParaRPr kumimoji="1" lang="en-US" altLang="zh-CN" b="1" dirty="0">
                  <a:solidFill>
                    <a:schemeClr val="tx1"/>
                  </a:solidFill>
                </a:endParaRPr>
              </a:p>
            </p:txBody>
          </p:sp>
          <p:sp>
            <p:nvSpPr>
              <p:cNvPr id="20" name="文本框 19">
                <a:extLst>
                  <a:ext uri="{FF2B5EF4-FFF2-40B4-BE49-F238E27FC236}">
                    <a16:creationId xmlns:a16="http://schemas.microsoft.com/office/drawing/2014/main" id="{ED8229AE-BF43-D101-DE34-C5EFB567CC9E}"/>
                  </a:ext>
                </a:extLst>
              </p:cNvPr>
              <p:cNvSpPr txBox="1"/>
              <p:nvPr/>
            </p:nvSpPr>
            <p:spPr>
              <a:xfrm>
                <a:off x="6144351" y="3672296"/>
                <a:ext cx="673362" cy="710552"/>
              </a:xfrm>
              <a:prstGeom prst="rect">
                <a:avLst/>
              </a:prstGeom>
              <a:noFill/>
            </p:spPr>
            <p:txBody>
              <a:bodyPr wrap="none" lIns="108000" tIns="108000" rIns="108000" bIns="108000" rtlCol="0" anchor="ctr" anchorCtr="0">
                <a:spAutoFit/>
              </a:bodyPr>
              <a:lstStyle/>
              <a:p>
                <a:pPr algn="ctr"/>
                <a:r>
                  <a:rPr kumimoji="1" lang="en-US" altLang="zh-CN" sz="3200" b="1" dirty="0"/>
                  <a:t>03</a:t>
                </a:r>
                <a:endParaRPr kumimoji="1" lang="zh-CN" altLang="en-US" sz="3200" b="1" dirty="0"/>
              </a:p>
            </p:txBody>
          </p:sp>
        </p:grpSp>
        <p:grpSp>
          <p:nvGrpSpPr>
            <p:cNvPr id="8" name="组合 7">
              <a:extLst>
                <a:ext uri="{FF2B5EF4-FFF2-40B4-BE49-F238E27FC236}">
                  <a16:creationId xmlns:a16="http://schemas.microsoft.com/office/drawing/2014/main" id="{C1C94601-617B-16BE-A0A3-BEE71F63E89B}"/>
                </a:ext>
              </a:extLst>
            </p:cNvPr>
            <p:cNvGrpSpPr/>
            <p:nvPr/>
          </p:nvGrpSpPr>
          <p:grpSpPr>
            <a:xfrm>
              <a:off x="1454034" y="2273408"/>
              <a:ext cx="5879671" cy="2880000"/>
              <a:chOff x="1454034" y="2273408"/>
              <a:chExt cx="5879671" cy="2880000"/>
            </a:xfrm>
          </p:grpSpPr>
          <p:sp>
            <p:nvSpPr>
              <p:cNvPr id="9" name="不完整圆 8">
                <a:extLst>
                  <a:ext uri="{FF2B5EF4-FFF2-40B4-BE49-F238E27FC236}">
                    <a16:creationId xmlns:a16="http://schemas.microsoft.com/office/drawing/2014/main" id="{6127D708-5D0C-4AF8-883C-A132B96AED85}"/>
                  </a:ext>
                </a:extLst>
              </p:cNvPr>
              <p:cNvSpPr/>
              <p:nvPr/>
            </p:nvSpPr>
            <p:spPr>
              <a:xfrm flipV="1">
                <a:off x="4453705" y="2273408"/>
                <a:ext cx="2880000" cy="2880000"/>
              </a:xfrm>
              <a:prstGeom prst="pie">
                <a:avLst>
                  <a:gd name="adj1" fmla="val 10800000"/>
                  <a:gd name="adj2" fmla="val 16200000"/>
                </a:avLst>
              </a:prstGeom>
              <a:solidFill>
                <a:schemeClr val="tx2">
                  <a:alpha val="15000"/>
                </a:schemeClr>
              </a:solidFill>
              <a:ln w="38100" cap="flat" cmpd="sng" algn="ctr">
                <a:noFill/>
                <a:prstDash val="solid"/>
                <a:miter lim="800000"/>
              </a:ln>
            </p:spPr>
            <p:txBody>
              <a:bodyPr lIns="108000" tIns="108000" rIns="108000" bIns="108000" rtlCol="0" anchor="ctr"/>
              <a:lstStyle/>
              <a:p>
                <a:endParaRPr lang="zh-CN" altLang="en-US">
                  <a:solidFill>
                    <a:schemeClr val="tx1"/>
                  </a:solidFill>
                </a:endParaRPr>
              </a:p>
            </p:txBody>
          </p:sp>
          <p:sp>
            <p:nvSpPr>
              <p:cNvPr id="10" name="文本框 9">
                <a:extLst>
                  <a:ext uri="{FF2B5EF4-FFF2-40B4-BE49-F238E27FC236}">
                    <a16:creationId xmlns:a16="http://schemas.microsoft.com/office/drawing/2014/main" id="{49A8C7E0-28AF-764B-F831-BFCFF3EC022D}"/>
                  </a:ext>
                </a:extLst>
              </p:cNvPr>
              <p:cNvSpPr txBox="1"/>
              <p:nvPr/>
            </p:nvSpPr>
            <p:spPr>
              <a:xfrm>
                <a:off x="4669705" y="4402237"/>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1" name="任意多边形: 形状 10">
                <a:extLst>
                  <a:ext uri="{FF2B5EF4-FFF2-40B4-BE49-F238E27FC236}">
                    <a16:creationId xmlns:a16="http://schemas.microsoft.com/office/drawing/2014/main" id="{9FDA64E2-D7CF-5E29-D0D0-BDA8949B307F}"/>
                  </a:ext>
                </a:extLst>
              </p:cNvPr>
              <p:cNvSpPr/>
              <p:nvPr/>
            </p:nvSpPr>
            <p:spPr>
              <a:xfrm>
                <a:off x="4826591" y="4534534"/>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 name="矩形 11">
                <a:extLst>
                  <a:ext uri="{FF2B5EF4-FFF2-40B4-BE49-F238E27FC236}">
                    <a16:creationId xmlns:a16="http://schemas.microsoft.com/office/drawing/2014/main" id="{11528978-683B-613A-7D79-97DB301A1F8E}"/>
                  </a:ext>
                </a:extLst>
              </p:cNvPr>
              <p:cNvSpPr/>
              <p:nvPr/>
            </p:nvSpPr>
            <p:spPr>
              <a:xfrm flipH="1">
                <a:off x="1454034" y="4299428"/>
                <a:ext cx="2880001"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zh-CN" altLang="en-US" b="1" dirty="0">
                    <a:solidFill>
                      <a:schemeClr val="tx1"/>
                    </a:solidFill>
                  </a:rPr>
                  <a:t>森林消防</a:t>
                </a:r>
                <a:endParaRPr kumimoji="1" lang="en-US" altLang="zh-CN" b="1" dirty="0">
                  <a:solidFill>
                    <a:schemeClr val="tx1"/>
                  </a:solidFill>
                </a:endParaRPr>
              </a:p>
            </p:txBody>
          </p:sp>
          <p:sp>
            <p:nvSpPr>
              <p:cNvPr id="14" name="文本框 13">
                <a:extLst>
                  <a:ext uri="{FF2B5EF4-FFF2-40B4-BE49-F238E27FC236}">
                    <a16:creationId xmlns:a16="http://schemas.microsoft.com/office/drawing/2014/main" id="{1D05F0C8-613F-F729-9D8F-664E46B6A9F3}"/>
                  </a:ext>
                </a:extLst>
              </p:cNvPr>
              <p:cNvSpPr txBox="1"/>
              <p:nvPr/>
            </p:nvSpPr>
            <p:spPr>
              <a:xfrm>
                <a:off x="5168235" y="3672296"/>
                <a:ext cx="673362" cy="710552"/>
              </a:xfrm>
              <a:prstGeom prst="rect">
                <a:avLst/>
              </a:prstGeom>
              <a:noFill/>
            </p:spPr>
            <p:txBody>
              <a:bodyPr wrap="none" lIns="108000" tIns="108000" rIns="108000" bIns="108000" rtlCol="0" anchor="ctr" anchorCtr="0">
                <a:spAutoFit/>
              </a:bodyPr>
              <a:lstStyle/>
              <a:p>
                <a:pPr algn="ctr"/>
                <a:r>
                  <a:rPr kumimoji="1" lang="en-US" altLang="zh-CN" sz="3200" b="1" dirty="0"/>
                  <a:t>04</a:t>
                </a:r>
                <a:endParaRPr kumimoji="1" lang="zh-CN" altLang="en-US" sz="3200" b="1" dirty="0"/>
              </a:p>
            </p:txBody>
          </p:sp>
        </p:grpSp>
      </p:grpSp>
      <p:grpSp>
        <p:nvGrpSpPr>
          <p:cNvPr id="35" name="组合 34">
            <a:extLst>
              <a:ext uri="{FF2B5EF4-FFF2-40B4-BE49-F238E27FC236}">
                <a16:creationId xmlns:a16="http://schemas.microsoft.com/office/drawing/2014/main" id="{C25570C4-F3EF-FBC0-AC99-570E46023C6C}"/>
              </a:ext>
            </a:extLst>
          </p:cNvPr>
          <p:cNvGrpSpPr/>
          <p:nvPr/>
        </p:nvGrpSpPr>
        <p:grpSpPr>
          <a:xfrm>
            <a:off x="-5715" y="249555"/>
            <a:ext cx="12197715" cy="621030"/>
            <a:chOff x="-9" y="393"/>
            <a:chExt cx="19209" cy="978"/>
          </a:xfrm>
        </p:grpSpPr>
        <p:sp>
          <p:nvSpPr>
            <p:cNvPr id="36" name="矩形 35">
              <a:extLst>
                <a:ext uri="{FF2B5EF4-FFF2-40B4-BE49-F238E27FC236}">
                  <a16:creationId xmlns:a16="http://schemas.microsoft.com/office/drawing/2014/main" id="{C5AD189A-EDD6-6BC8-33D0-F872967862BA}"/>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7" name="圆角矩形 27">
              <a:extLst>
                <a:ext uri="{FF2B5EF4-FFF2-40B4-BE49-F238E27FC236}">
                  <a16:creationId xmlns:a16="http://schemas.microsoft.com/office/drawing/2014/main" id="{B3272589-A189-2390-A7EC-3AA5317BFE5D}"/>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38" name="文本框 37">
              <a:extLst>
                <a:ext uri="{FF2B5EF4-FFF2-40B4-BE49-F238E27FC236}">
                  <a16:creationId xmlns:a16="http://schemas.microsoft.com/office/drawing/2014/main" id="{2741A4E0-72AE-5102-50E6-B8AC4E3A9E96}"/>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市场应用</a:t>
              </a:r>
            </a:p>
          </p:txBody>
        </p:sp>
        <p:sp>
          <p:nvSpPr>
            <p:cNvPr id="39" name="矩形 38">
              <a:extLst>
                <a:ext uri="{FF2B5EF4-FFF2-40B4-BE49-F238E27FC236}">
                  <a16:creationId xmlns:a16="http://schemas.microsoft.com/office/drawing/2014/main" id="{8120C46A-4B23-97A3-BC77-AA87928C1643}"/>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buClrTx/>
                <a:buSzTx/>
                <a:buFontTx/>
              </a:pPr>
              <a:r>
                <a:rPr lang="en-US" altLang="zh-CN" sz="2200" dirty="0">
                  <a:solidFill>
                    <a:schemeClr val="bg1"/>
                  </a:solidFill>
                  <a:latin typeface="微软雅黑" panose="020B0503020204020204" pitchFamily="34" charset="-122"/>
                  <a:ea typeface="微软雅黑" panose="020B0503020204020204" pitchFamily="34" charset="-122"/>
                  <a:sym typeface="+mn-ea"/>
                </a:rPr>
                <a:t>Market Applications</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40" name="组 13">
              <a:extLst>
                <a:ext uri="{FF2B5EF4-FFF2-40B4-BE49-F238E27FC236}">
                  <a16:creationId xmlns:a16="http://schemas.microsoft.com/office/drawing/2014/main" id="{76C31A2B-2A4E-F151-7A60-67AFC3AE8E4A}"/>
                </a:ext>
              </a:extLst>
            </p:cNvPr>
            <p:cNvGrpSpPr/>
            <p:nvPr/>
          </p:nvGrpSpPr>
          <p:grpSpPr>
            <a:xfrm>
              <a:off x="14621" y="398"/>
              <a:ext cx="4579" cy="869"/>
              <a:chOff x="9284089" y="252855"/>
              <a:chExt cx="2907908" cy="551815"/>
            </a:xfrm>
          </p:grpSpPr>
          <p:grpSp>
            <p:nvGrpSpPr>
              <p:cNvPr id="41" name="组 2">
                <a:extLst>
                  <a:ext uri="{FF2B5EF4-FFF2-40B4-BE49-F238E27FC236}">
                    <a16:creationId xmlns:a16="http://schemas.microsoft.com/office/drawing/2014/main" id="{79CDB7C4-4F3E-4B13-C379-FDADFB5991CB}"/>
                  </a:ext>
                </a:extLst>
              </p:cNvPr>
              <p:cNvGrpSpPr/>
              <p:nvPr/>
            </p:nvGrpSpPr>
            <p:grpSpPr>
              <a:xfrm>
                <a:off x="11454105" y="252856"/>
                <a:ext cx="737892" cy="484288"/>
                <a:chOff x="11454105" y="252856"/>
                <a:chExt cx="737892" cy="484288"/>
              </a:xfrm>
            </p:grpSpPr>
            <p:grpSp>
              <p:nvGrpSpPr>
                <p:cNvPr id="43" name="组 1">
                  <a:extLst>
                    <a:ext uri="{FF2B5EF4-FFF2-40B4-BE49-F238E27FC236}">
                      <a16:creationId xmlns:a16="http://schemas.microsoft.com/office/drawing/2014/main" id="{E3544A76-B837-53DD-F711-696553E08991}"/>
                    </a:ext>
                  </a:extLst>
                </p:cNvPr>
                <p:cNvGrpSpPr/>
                <p:nvPr/>
              </p:nvGrpSpPr>
              <p:grpSpPr>
                <a:xfrm>
                  <a:off x="12039604" y="252856"/>
                  <a:ext cx="152393" cy="484287"/>
                  <a:chOff x="12039604" y="252856"/>
                  <a:chExt cx="152393" cy="484287"/>
                </a:xfrm>
              </p:grpSpPr>
              <p:sp>
                <p:nvSpPr>
                  <p:cNvPr id="47" name="圆角矩形 33">
                    <a:extLst>
                      <a:ext uri="{FF2B5EF4-FFF2-40B4-BE49-F238E27FC236}">
                        <a16:creationId xmlns:a16="http://schemas.microsoft.com/office/drawing/2014/main" id="{68BCECA3-D244-916C-A59B-15DC2A5C6AFE}"/>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34">
                    <a:extLst>
                      <a:ext uri="{FF2B5EF4-FFF2-40B4-BE49-F238E27FC236}">
                        <a16:creationId xmlns:a16="http://schemas.microsoft.com/office/drawing/2014/main" id="{481D3C96-4A2C-DDDA-D6EA-A6D375868AAA}"/>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35">
                    <a:extLst>
                      <a:ext uri="{FF2B5EF4-FFF2-40B4-BE49-F238E27FC236}">
                        <a16:creationId xmlns:a16="http://schemas.microsoft.com/office/drawing/2014/main" id="{B9CC3762-944A-5740-6F2D-D6E93793A9A3}"/>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37">
                    <a:extLst>
                      <a:ext uri="{FF2B5EF4-FFF2-40B4-BE49-F238E27FC236}">
                        <a16:creationId xmlns:a16="http://schemas.microsoft.com/office/drawing/2014/main" id="{6E895C20-6690-4140-FEB6-41CB364416DE}"/>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38">
                    <a:extLst>
                      <a:ext uri="{FF2B5EF4-FFF2-40B4-BE49-F238E27FC236}">
                        <a16:creationId xmlns:a16="http://schemas.microsoft.com/office/drawing/2014/main" id="{3CF6BA84-2206-B73E-AA90-5E9D5DC26364}"/>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8692FBC9-9E44-5DC9-1F5B-50EB44EF377C}"/>
                    </a:ext>
                  </a:extLst>
                </p:cNvPr>
                <p:cNvGrpSpPr/>
                <p:nvPr/>
              </p:nvGrpSpPr>
              <p:grpSpPr>
                <a:xfrm>
                  <a:off x="11454105" y="252857"/>
                  <a:ext cx="491115" cy="484287"/>
                  <a:chOff x="1528923" y="220268"/>
                  <a:chExt cx="1284096" cy="1266241"/>
                </a:xfrm>
              </p:grpSpPr>
              <p:sp>
                <p:nvSpPr>
                  <p:cNvPr id="45" name="圆角矩形 40">
                    <a:extLst>
                      <a:ext uri="{FF2B5EF4-FFF2-40B4-BE49-F238E27FC236}">
                        <a16:creationId xmlns:a16="http://schemas.microsoft.com/office/drawing/2014/main" id="{866FAF16-A3E9-1727-2AE0-6B026E75556F}"/>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96">
                    <a:extLst>
                      <a:ext uri="{FF2B5EF4-FFF2-40B4-BE49-F238E27FC236}">
                        <a16:creationId xmlns:a16="http://schemas.microsoft.com/office/drawing/2014/main" id="{2B7E94B5-4414-FDCB-C552-DF83FAAAF243}"/>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2" name="文本框 41">
                <a:extLst>
                  <a:ext uri="{FF2B5EF4-FFF2-40B4-BE49-F238E27FC236}">
                    <a16:creationId xmlns:a16="http://schemas.microsoft.com/office/drawing/2014/main" id="{FAC4423D-5C99-19B1-E2E5-6BFB35907C8D}"/>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
        <p:nvSpPr>
          <p:cNvPr id="52" name="标题 1">
            <a:extLst>
              <a:ext uri="{FF2B5EF4-FFF2-40B4-BE49-F238E27FC236}">
                <a16:creationId xmlns:a16="http://schemas.microsoft.com/office/drawing/2014/main" id="{2E6148DC-7F2F-CFE4-22DC-4D45FABEC153}"/>
              </a:ext>
            </a:extLst>
          </p:cNvPr>
          <p:cNvSpPr>
            <a:spLocks noGrp="1"/>
          </p:cNvSpPr>
          <p:nvPr>
            <p:ph type="title"/>
          </p:nvPr>
        </p:nvSpPr>
        <p:spPr>
          <a:xfrm>
            <a:off x="1388463" y="1005091"/>
            <a:ext cx="10858500" cy="900112"/>
          </a:xfrm>
        </p:spPr>
        <p:txBody>
          <a:bodyPr/>
          <a:lstStyle/>
          <a:p>
            <a:r>
              <a:rPr lang="zh-CN" altLang="en-US" dirty="0"/>
              <a:t>应用前景</a:t>
            </a:r>
          </a:p>
        </p:txBody>
      </p:sp>
      <p:sp>
        <p:nvSpPr>
          <p:cNvPr id="54" name="文本框 53">
            <a:extLst>
              <a:ext uri="{FF2B5EF4-FFF2-40B4-BE49-F238E27FC236}">
                <a16:creationId xmlns:a16="http://schemas.microsoft.com/office/drawing/2014/main" id="{3BC0E40E-B7FF-AD9A-A73C-137CDEC04DA1}"/>
              </a:ext>
            </a:extLst>
          </p:cNvPr>
          <p:cNvSpPr txBox="1"/>
          <p:nvPr/>
        </p:nvSpPr>
        <p:spPr>
          <a:xfrm>
            <a:off x="1421508" y="5002817"/>
            <a:ext cx="2821320" cy="1015663"/>
          </a:xfrm>
          <a:prstGeom prst="rect">
            <a:avLst/>
          </a:prstGeom>
          <a:noFill/>
        </p:spPr>
        <p:txBody>
          <a:bodyPr wrap="square">
            <a:spAutoFit/>
          </a:bodyPr>
          <a:lstStyle/>
          <a:p>
            <a:r>
              <a:rPr lang="zh-CN" altLang="en-US" sz="1200" dirty="0"/>
              <a:t>基于北斗系统的导航、定位、短报文通信功能，提供实时救灾指挥调度、应急通信、灾情信息快速上报与共享等服务，显著提高了灾害应急救援的快速反应能力和决策能力</a:t>
            </a:r>
          </a:p>
        </p:txBody>
      </p:sp>
    </p:spTree>
    <p:extLst>
      <p:ext uri="{BB962C8B-B14F-4D97-AF65-F5344CB8AC3E}">
        <p14:creationId xmlns:p14="http://schemas.microsoft.com/office/powerpoint/2010/main" val="2923600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6FE0705-DAFD-6F28-A8A7-E9B681671A06}"/>
              </a:ext>
            </a:extLst>
          </p:cNvPr>
          <p:cNvGrpSpPr/>
          <p:nvPr/>
        </p:nvGrpSpPr>
        <p:grpSpPr>
          <a:xfrm>
            <a:off x="623729" y="1172340"/>
            <a:ext cx="10944542" cy="4961760"/>
            <a:chOff x="623729" y="1172340"/>
            <a:chExt cx="10944542" cy="4961760"/>
          </a:xfrm>
        </p:grpSpPr>
        <p:grpSp>
          <p:nvGrpSpPr>
            <p:cNvPr id="4" name="组合 3">
              <a:extLst>
                <a:ext uri="{FF2B5EF4-FFF2-40B4-BE49-F238E27FC236}">
                  <a16:creationId xmlns:a16="http://schemas.microsoft.com/office/drawing/2014/main" id="{E26D8D96-A314-CDB3-331C-2C0195904D1E}"/>
                </a:ext>
              </a:extLst>
            </p:cNvPr>
            <p:cNvGrpSpPr/>
            <p:nvPr/>
          </p:nvGrpSpPr>
          <p:grpSpPr>
            <a:xfrm>
              <a:off x="3466129" y="2869447"/>
              <a:ext cx="8102142" cy="2370616"/>
              <a:chOff x="3466129" y="2449034"/>
              <a:chExt cx="8102142" cy="2370616"/>
            </a:xfrm>
          </p:grpSpPr>
          <p:sp>
            <p:nvSpPr>
              <p:cNvPr id="48" name="任意多边形: 形状 47">
                <a:extLst>
                  <a:ext uri="{FF2B5EF4-FFF2-40B4-BE49-F238E27FC236}">
                    <a16:creationId xmlns:a16="http://schemas.microsoft.com/office/drawing/2014/main" id="{18AC0AB3-8993-8B9F-B032-1827A8B14EA7}"/>
                  </a:ext>
                </a:extLst>
              </p:cNvPr>
              <p:cNvSpPr/>
              <p:nvPr/>
            </p:nvSpPr>
            <p:spPr bwMode="auto">
              <a:xfrm>
                <a:off x="6972718" y="2449034"/>
                <a:ext cx="1753294" cy="876008"/>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9" name="直接连接符 48">
                <a:extLst>
                  <a:ext uri="{FF2B5EF4-FFF2-40B4-BE49-F238E27FC236}">
                    <a16:creationId xmlns:a16="http://schemas.microsoft.com/office/drawing/2014/main" id="{E692E67D-F155-125E-A54F-8CCDF06DE686}"/>
                  </a:ext>
                </a:extLst>
              </p:cNvPr>
              <p:cNvSpPr/>
              <p:nvPr/>
            </p:nvSpPr>
            <p:spPr bwMode="auto">
              <a:xfrm>
                <a:off x="6972718" y="3308807"/>
                <a:ext cx="0" cy="643496"/>
              </a:xfrm>
              <a:prstGeom prst="line">
                <a:avLst/>
              </a:pr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50" name="任意多边形: 形状 49">
                <a:extLst>
                  <a:ext uri="{FF2B5EF4-FFF2-40B4-BE49-F238E27FC236}">
                    <a16:creationId xmlns:a16="http://schemas.microsoft.com/office/drawing/2014/main" id="{8CC0FDBA-3BE1-7153-DE9A-4D18D4CED09B}"/>
                  </a:ext>
                </a:extLst>
              </p:cNvPr>
              <p:cNvSpPr/>
              <p:nvPr/>
            </p:nvSpPr>
            <p:spPr bwMode="auto">
              <a:xfrm flipH="1" flipV="1">
                <a:off x="5219424" y="3943642"/>
                <a:ext cx="1753294" cy="876008"/>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1" name="直接连接符 50">
                <a:extLst>
                  <a:ext uri="{FF2B5EF4-FFF2-40B4-BE49-F238E27FC236}">
                    <a16:creationId xmlns:a16="http://schemas.microsoft.com/office/drawing/2014/main" id="{53970CBB-BA8F-A7FE-55A8-404398C7A1B6}"/>
                  </a:ext>
                </a:extLst>
              </p:cNvPr>
              <p:cNvSpPr/>
              <p:nvPr/>
            </p:nvSpPr>
            <p:spPr bwMode="auto">
              <a:xfrm flipH="1" flipV="1">
                <a:off x="5219424" y="3325043"/>
                <a:ext cx="0" cy="638412"/>
              </a:xfrm>
              <a:prstGeom prst="line">
                <a:avLst/>
              </a:pr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52" name="任意多边形: 形状 51">
                <a:extLst>
                  <a:ext uri="{FF2B5EF4-FFF2-40B4-BE49-F238E27FC236}">
                    <a16:creationId xmlns:a16="http://schemas.microsoft.com/office/drawing/2014/main" id="{67B4B6F8-A2E7-FC30-706B-E4636E154A7F}"/>
                  </a:ext>
                </a:extLst>
              </p:cNvPr>
              <p:cNvSpPr/>
              <p:nvPr/>
            </p:nvSpPr>
            <p:spPr bwMode="auto">
              <a:xfrm>
                <a:off x="3466129" y="2449038"/>
                <a:ext cx="1753294" cy="876008"/>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53" name="组合 52">
                <a:extLst>
                  <a:ext uri="{FF2B5EF4-FFF2-40B4-BE49-F238E27FC236}">
                    <a16:creationId xmlns:a16="http://schemas.microsoft.com/office/drawing/2014/main" id="{54FDC59E-7EAC-4633-59AD-82A3C5D5A1AF}"/>
                  </a:ext>
                </a:extLst>
              </p:cNvPr>
              <p:cNvGrpSpPr/>
              <p:nvPr/>
            </p:nvGrpSpPr>
            <p:grpSpPr>
              <a:xfrm>
                <a:off x="8726012" y="3309860"/>
                <a:ext cx="1753295" cy="1509787"/>
                <a:chOff x="7585642" y="3096846"/>
                <a:chExt cx="1489643" cy="1282753"/>
              </a:xfrm>
            </p:grpSpPr>
            <p:sp>
              <p:nvSpPr>
                <p:cNvPr id="55" name="任意多边形: 形状 54">
                  <a:extLst>
                    <a:ext uri="{FF2B5EF4-FFF2-40B4-BE49-F238E27FC236}">
                      <a16:creationId xmlns:a16="http://schemas.microsoft.com/office/drawing/2014/main" id="{084EA99F-4B2A-AEFE-505B-99C7FFA5C0D6}"/>
                    </a:ext>
                  </a:extLst>
                </p:cNvPr>
                <p:cNvSpPr/>
                <p:nvPr/>
              </p:nvSpPr>
              <p:spPr bwMode="auto">
                <a:xfrm flipH="1" flipV="1">
                  <a:off x="7585642" y="3635321"/>
                  <a:ext cx="1489642" cy="744278"/>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6" name="直接连接符 55">
                  <a:extLst>
                    <a:ext uri="{FF2B5EF4-FFF2-40B4-BE49-F238E27FC236}">
                      <a16:creationId xmlns:a16="http://schemas.microsoft.com/office/drawing/2014/main" id="{FF943D8E-F227-63E2-97F9-C292A909869E}"/>
                    </a:ext>
                  </a:extLst>
                </p:cNvPr>
                <p:cNvSpPr/>
                <p:nvPr/>
              </p:nvSpPr>
              <p:spPr bwMode="auto">
                <a:xfrm flipH="1" flipV="1">
                  <a:off x="7585642" y="3109742"/>
                  <a:ext cx="0" cy="542411"/>
                </a:xfrm>
                <a:prstGeom prst="line">
                  <a:avLst/>
                </a:pr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57" name="直接连接符 56">
                  <a:extLst>
                    <a:ext uri="{FF2B5EF4-FFF2-40B4-BE49-F238E27FC236}">
                      <a16:creationId xmlns:a16="http://schemas.microsoft.com/office/drawing/2014/main" id="{E94DDD9A-23F3-297F-0CEE-7FB1EFA168CE}"/>
                    </a:ext>
                  </a:extLst>
                </p:cNvPr>
                <p:cNvSpPr/>
                <p:nvPr/>
              </p:nvSpPr>
              <p:spPr bwMode="auto">
                <a:xfrm>
                  <a:off x="9075285" y="3096846"/>
                  <a:ext cx="0" cy="546730"/>
                </a:xfrm>
                <a:prstGeom prst="line">
                  <a:avLst/>
                </a:pr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sp>
            <p:nvSpPr>
              <p:cNvPr id="54" name="任意多边形: 形状 53">
                <a:extLst>
                  <a:ext uri="{FF2B5EF4-FFF2-40B4-BE49-F238E27FC236}">
                    <a16:creationId xmlns:a16="http://schemas.microsoft.com/office/drawing/2014/main" id="{036E9D7F-C5C2-97A2-A797-A23FB67D383B}"/>
                  </a:ext>
                </a:extLst>
              </p:cNvPr>
              <p:cNvSpPr/>
              <p:nvPr/>
            </p:nvSpPr>
            <p:spPr>
              <a:xfrm>
                <a:off x="10479308" y="2452271"/>
                <a:ext cx="1088963" cy="873827"/>
              </a:xfrm>
              <a:custGeom>
                <a:avLst/>
                <a:gdLst>
                  <a:gd name="connsiteX0" fmla="*/ 0 w 1338687"/>
                  <a:gd name="connsiteY0" fmla="*/ 1074214 h 1165654"/>
                  <a:gd name="connsiteX1" fmla="*/ 1077507 w 1338687"/>
                  <a:gd name="connsiteY1" fmla="*/ 0 h 1165654"/>
                  <a:gd name="connsiteX2" fmla="*/ 1338687 w 1338687"/>
                  <a:gd name="connsiteY2" fmla="*/ 33206 h 1165654"/>
                  <a:gd name="connsiteX3" fmla="*/ 1338687 w 1338687"/>
                  <a:gd name="connsiteY3" fmla="*/ 1074214 h 1165654"/>
                  <a:gd name="connsiteX4" fmla="*/ 91440 w 1338687"/>
                  <a:gd name="connsiteY4" fmla="*/ 1165654 h 1165654"/>
                  <a:gd name="connsiteX0-1" fmla="*/ 0 w 1338687"/>
                  <a:gd name="connsiteY0-2" fmla="*/ 1074214 h 1074214"/>
                  <a:gd name="connsiteX1-3" fmla="*/ 1077507 w 1338687"/>
                  <a:gd name="connsiteY1-4" fmla="*/ 0 h 1074214"/>
                  <a:gd name="connsiteX2-5" fmla="*/ 1338687 w 1338687"/>
                  <a:gd name="connsiteY2-6" fmla="*/ 33206 h 1074214"/>
                  <a:gd name="connsiteX3-7" fmla="*/ 1338687 w 1338687"/>
                  <a:gd name="connsiteY3-8" fmla="*/ 1074214 h 1074214"/>
                  <a:gd name="connsiteX0-9" fmla="*/ 0 w 1338687"/>
                  <a:gd name="connsiteY0-10" fmla="*/ 1074214 h 1074214"/>
                  <a:gd name="connsiteX1-11" fmla="*/ 1077507 w 1338687"/>
                  <a:gd name="connsiteY1-12" fmla="*/ 0 h 1074214"/>
                  <a:gd name="connsiteX2-13" fmla="*/ 1338687 w 1338687"/>
                  <a:gd name="connsiteY2-14" fmla="*/ 33206 h 1074214"/>
                </a:gdLst>
                <a:ahLst/>
                <a:cxnLst>
                  <a:cxn ang="0">
                    <a:pos x="connsiteX0-1" y="connsiteY0-2"/>
                  </a:cxn>
                  <a:cxn ang="0">
                    <a:pos x="connsiteX1-3" y="connsiteY1-4"/>
                  </a:cxn>
                  <a:cxn ang="0">
                    <a:pos x="connsiteX2-5" y="connsiteY2-6"/>
                  </a:cxn>
                </a:cxnLst>
                <a:rect l="l" t="t" r="r" b="b"/>
                <a:pathLst>
                  <a:path w="1338687" h="1074214">
                    <a:moveTo>
                      <a:pt x="0" y="1074214"/>
                    </a:moveTo>
                    <a:cubicBezTo>
                      <a:pt x="1701" y="480622"/>
                      <a:pt x="483477" y="0"/>
                      <a:pt x="1077507" y="0"/>
                    </a:cubicBezTo>
                    <a:cubicBezTo>
                      <a:pt x="1167688" y="0"/>
                      <a:pt x="1255281" y="11077"/>
                      <a:pt x="1338687" y="33206"/>
                    </a:cubicBezTo>
                  </a:path>
                </a:pathLst>
              </a:cu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grpSp>
          <p:nvGrpSpPr>
            <p:cNvPr id="5" name="组合 4">
              <a:extLst>
                <a:ext uri="{FF2B5EF4-FFF2-40B4-BE49-F238E27FC236}">
                  <a16:creationId xmlns:a16="http://schemas.microsoft.com/office/drawing/2014/main" id="{247EB41C-278F-95B6-EDF7-832E4285984B}"/>
                </a:ext>
              </a:extLst>
            </p:cNvPr>
            <p:cNvGrpSpPr/>
            <p:nvPr/>
          </p:nvGrpSpPr>
          <p:grpSpPr>
            <a:xfrm>
              <a:off x="623729" y="2870503"/>
              <a:ext cx="2842400" cy="2369560"/>
              <a:chOff x="623729" y="2450090"/>
              <a:chExt cx="2842400" cy="2369560"/>
            </a:xfrm>
          </p:grpSpPr>
          <p:sp>
            <p:nvSpPr>
              <p:cNvPr id="43" name="任意多边形: 形状 42">
                <a:extLst>
                  <a:ext uri="{FF2B5EF4-FFF2-40B4-BE49-F238E27FC236}">
                    <a16:creationId xmlns:a16="http://schemas.microsoft.com/office/drawing/2014/main" id="{D8303328-6F53-43E6-683A-D9295D077F87}"/>
                  </a:ext>
                </a:extLst>
              </p:cNvPr>
              <p:cNvSpPr/>
              <p:nvPr/>
            </p:nvSpPr>
            <p:spPr>
              <a:xfrm flipH="1">
                <a:off x="623729" y="2450090"/>
                <a:ext cx="1088963" cy="873827"/>
              </a:xfrm>
              <a:custGeom>
                <a:avLst/>
                <a:gdLst>
                  <a:gd name="connsiteX0" fmla="*/ 0 w 1338687"/>
                  <a:gd name="connsiteY0" fmla="*/ 1074214 h 1165654"/>
                  <a:gd name="connsiteX1" fmla="*/ 1077507 w 1338687"/>
                  <a:gd name="connsiteY1" fmla="*/ 0 h 1165654"/>
                  <a:gd name="connsiteX2" fmla="*/ 1338687 w 1338687"/>
                  <a:gd name="connsiteY2" fmla="*/ 33206 h 1165654"/>
                  <a:gd name="connsiteX3" fmla="*/ 1338687 w 1338687"/>
                  <a:gd name="connsiteY3" fmla="*/ 1074214 h 1165654"/>
                  <a:gd name="connsiteX4" fmla="*/ 91440 w 1338687"/>
                  <a:gd name="connsiteY4" fmla="*/ 1165654 h 1165654"/>
                  <a:gd name="connsiteX0-1" fmla="*/ 0 w 1338687"/>
                  <a:gd name="connsiteY0-2" fmla="*/ 1074214 h 1074214"/>
                  <a:gd name="connsiteX1-3" fmla="*/ 1077507 w 1338687"/>
                  <a:gd name="connsiteY1-4" fmla="*/ 0 h 1074214"/>
                  <a:gd name="connsiteX2-5" fmla="*/ 1338687 w 1338687"/>
                  <a:gd name="connsiteY2-6" fmla="*/ 33206 h 1074214"/>
                  <a:gd name="connsiteX3-7" fmla="*/ 1338687 w 1338687"/>
                  <a:gd name="connsiteY3-8" fmla="*/ 1074214 h 1074214"/>
                  <a:gd name="connsiteX0-9" fmla="*/ 0 w 1338687"/>
                  <a:gd name="connsiteY0-10" fmla="*/ 1074214 h 1074214"/>
                  <a:gd name="connsiteX1-11" fmla="*/ 1077507 w 1338687"/>
                  <a:gd name="connsiteY1-12" fmla="*/ 0 h 1074214"/>
                  <a:gd name="connsiteX2-13" fmla="*/ 1338687 w 1338687"/>
                  <a:gd name="connsiteY2-14" fmla="*/ 33206 h 1074214"/>
                </a:gdLst>
                <a:ahLst/>
                <a:cxnLst>
                  <a:cxn ang="0">
                    <a:pos x="connsiteX0-1" y="connsiteY0-2"/>
                  </a:cxn>
                  <a:cxn ang="0">
                    <a:pos x="connsiteX1-3" y="connsiteY1-4"/>
                  </a:cxn>
                  <a:cxn ang="0">
                    <a:pos x="connsiteX2-5" y="connsiteY2-6"/>
                  </a:cxn>
                </a:cxnLst>
                <a:rect l="l" t="t" r="r" b="b"/>
                <a:pathLst>
                  <a:path w="1338687" h="1074214">
                    <a:moveTo>
                      <a:pt x="0" y="1074214"/>
                    </a:moveTo>
                    <a:cubicBezTo>
                      <a:pt x="1701" y="480622"/>
                      <a:pt x="483477" y="0"/>
                      <a:pt x="1077507" y="0"/>
                    </a:cubicBezTo>
                    <a:cubicBezTo>
                      <a:pt x="1167688" y="0"/>
                      <a:pt x="1255281" y="11077"/>
                      <a:pt x="1338687" y="33206"/>
                    </a:cubicBezTo>
                  </a:path>
                </a:pathLst>
              </a:cu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44" name="组合 43">
                <a:extLst>
                  <a:ext uri="{FF2B5EF4-FFF2-40B4-BE49-F238E27FC236}">
                    <a16:creationId xmlns:a16="http://schemas.microsoft.com/office/drawing/2014/main" id="{A2EC39E1-8A29-D6B2-FB43-52B07FF55B37}"/>
                  </a:ext>
                </a:extLst>
              </p:cNvPr>
              <p:cNvGrpSpPr/>
              <p:nvPr/>
            </p:nvGrpSpPr>
            <p:grpSpPr>
              <a:xfrm>
                <a:off x="1719087" y="3308809"/>
                <a:ext cx="1747042" cy="1510841"/>
                <a:chOff x="1921301" y="3357761"/>
                <a:chExt cx="1747042" cy="1283648"/>
              </a:xfrm>
            </p:grpSpPr>
            <p:sp>
              <p:nvSpPr>
                <p:cNvPr id="45" name="直接连接符 44">
                  <a:extLst>
                    <a:ext uri="{FF2B5EF4-FFF2-40B4-BE49-F238E27FC236}">
                      <a16:creationId xmlns:a16="http://schemas.microsoft.com/office/drawing/2014/main" id="{B3D852D8-641F-93E4-EC8C-CA3563279DB7}"/>
                    </a:ext>
                  </a:extLst>
                </p:cNvPr>
                <p:cNvSpPr/>
                <p:nvPr/>
              </p:nvSpPr>
              <p:spPr bwMode="auto">
                <a:xfrm>
                  <a:off x="3668343" y="3357761"/>
                  <a:ext cx="0" cy="546730"/>
                </a:xfrm>
                <a:prstGeom prst="line">
                  <a:avLst/>
                </a:pr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46" name="任意多边形: 形状 45">
                  <a:extLst>
                    <a:ext uri="{FF2B5EF4-FFF2-40B4-BE49-F238E27FC236}">
                      <a16:creationId xmlns:a16="http://schemas.microsoft.com/office/drawing/2014/main" id="{3354C900-809A-0EA8-887F-229C68A37272}"/>
                    </a:ext>
                  </a:extLst>
                </p:cNvPr>
                <p:cNvSpPr/>
                <p:nvPr/>
              </p:nvSpPr>
              <p:spPr bwMode="auto">
                <a:xfrm flipH="1" flipV="1">
                  <a:off x="1921301" y="3897131"/>
                  <a:ext cx="1747042" cy="744278"/>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7" name="直接连接符 46">
                  <a:extLst>
                    <a:ext uri="{FF2B5EF4-FFF2-40B4-BE49-F238E27FC236}">
                      <a16:creationId xmlns:a16="http://schemas.microsoft.com/office/drawing/2014/main" id="{558083AF-F84D-96BE-3BE8-97C8E808CE54}"/>
                    </a:ext>
                  </a:extLst>
                </p:cNvPr>
                <p:cNvSpPr/>
                <p:nvPr/>
              </p:nvSpPr>
              <p:spPr bwMode="auto">
                <a:xfrm flipH="1" flipV="1">
                  <a:off x="1921301" y="3371554"/>
                  <a:ext cx="0" cy="542411"/>
                </a:xfrm>
                <a:prstGeom prst="line">
                  <a:avLst/>
                </a:prstGeom>
                <a:noFill/>
                <a:ln w="12700" cap="rnd">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grpSp>
        <p:grpSp>
          <p:nvGrpSpPr>
            <p:cNvPr id="6" name="组合 5">
              <a:extLst>
                <a:ext uri="{FF2B5EF4-FFF2-40B4-BE49-F238E27FC236}">
                  <a16:creationId xmlns:a16="http://schemas.microsoft.com/office/drawing/2014/main" id="{526EDFFA-3FE4-6283-1C24-D58F621712E4}"/>
                </a:ext>
              </a:extLst>
            </p:cNvPr>
            <p:cNvGrpSpPr/>
            <p:nvPr/>
          </p:nvGrpSpPr>
          <p:grpSpPr>
            <a:xfrm>
              <a:off x="1470542" y="1910402"/>
              <a:ext cx="9257307" cy="4223698"/>
              <a:chOff x="1470542" y="1489989"/>
              <a:chExt cx="9257307" cy="4223698"/>
            </a:xfrm>
          </p:grpSpPr>
          <p:grpSp>
            <p:nvGrpSpPr>
              <p:cNvPr id="8" name="组合 7">
                <a:extLst>
                  <a:ext uri="{FF2B5EF4-FFF2-40B4-BE49-F238E27FC236}">
                    <a16:creationId xmlns:a16="http://schemas.microsoft.com/office/drawing/2014/main" id="{BA1D49ED-4369-E488-0B6B-A72CBFEAF445}"/>
                  </a:ext>
                </a:extLst>
              </p:cNvPr>
              <p:cNvGrpSpPr/>
              <p:nvPr/>
            </p:nvGrpSpPr>
            <p:grpSpPr>
              <a:xfrm>
                <a:off x="1470542" y="1489989"/>
                <a:ext cx="2250381" cy="3166616"/>
                <a:chOff x="1470542" y="1489989"/>
                <a:chExt cx="2250381" cy="3166616"/>
              </a:xfrm>
            </p:grpSpPr>
            <p:grpSp>
              <p:nvGrpSpPr>
                <p:cNvPr id="37" name="组合 36">
                  <a:extLst>
                    <a:ext uri="{FF2B5EF4-FFF2-40B4-BE49-F238E27FC236}">
                      <a16:creationId xmlns:a16="http://schemas.microsoft.com/office/drawing/2014/main" id="{AFBBBF49-BCBA-531E-2D9B-CD5A02BE4773}"/>
                    </a:ext>
                  </a:extLst>
                </p:cNvPr>
                <p:cNvGrpSpPr/>
                <p:nvPr/>
              </p:nvGrpSpPr>
              <p:grpSpPr>
                <a:xfrm>
                  <a:off x="1470542" y="1489989"/>
                  <a:ext cx="2250381" cy="1651825"/>
                  <a:chOff x="1201911" y="4386239"/>
                  <a:chExt cx="2339965" cy="1651825"/>
                </a:xfrm>
              </p:grpSpPr>
              <p:sp>
                <p:nvSpPr>
                  <p:cNvPr id="41" name="文本框 40">
                    <a:extLst>
                      <a:ext uri="{FF2B5EF4-FFF2-40B4-BE49-F238E27FC236}">
                        <a16:creationId xmlns:a16="http://schemas.microsoft.com/office/drawing/2014/main" id="{E7207EE1-5C88-EC8A-1701-C4C54FEED077}"/>
                      </a:ext>
                    </a:extLst>
                  </p:cNvPr>
                  <p:cNvSpPr txBox="1"/>
                  <p:nvPr/>
                </p:nvSpPr>
                <p:spPr>
                  <a:xfrm>
                    <a:off x="1201911" y="4954202"/>
                    <a:ext cx="2339965" cy="1083862"/>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a:t>北斗卫星提供精确位置信息，增强气象数据收集能力。</a:t>
                    </a:r>
                    <a:endParaRPr lang="zh-CN" altLang="en-US" sz="1200" dirty="0"/>
                  </a:p>
                </p:txBody>
              </p:sp>
              <p:sp>
                <p:nvSpPr>
                  <p:cNvPr id="42" name="文本框 41">
                    <a:extLst>
                      <a:ext uri="{FF2B5EF4-FFF2-40B4-BE49-F238E27FC236}">
                        <a16:creationId xmlns:a16="http://schemas.microsoft.com/office/drawing/2014/main" id="{983A3794-455D-5EAD-E50D-BB25C4E87952}"/>
                      </a:ext>
                    </a:extLst>
                  </p:cNvPr>
                  <p:cNvSpPr txBox="1"/>
                  <p:nvPr/>
                </p:nvSpPr>
                <p:spPr>
                  <a:xfrm>
                    <a:off x="1201911" y="4386239"/>
                    <a:ext cx="2339965" cy="56796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a:t>气象预报精度提升</a:t>
                    </a:r>
                    <a:endParaRPr lang="zh-CN" altLang="en-US" b="1" dirty="0"/>
                  </a:p>
                </p:txBody>
              </p:sp>
            </p:grpSp>
            <p:grpSp>
              <p:nvGrpSpPr>
                <p:cNvPr id="38" name="组合 37">
                  <a:extLst>
                    <a:ext uri="{FF2B5EF4-FFF2-40B4-BE49-F238E27FC236}">
                      <a16:creationId xmlns:a16="http://schemas.microsoft.com/office/drawing/2014/main" id="{93EC9278-3CC1-BDE0-B281-D968D0614665}"/>
                    </a:ext>
                  </a:extLst>
                </p:cNvPr>
                <p:cNvGrpSpPr/>
                <p:nvPr/>
              </p:nvGrpSpPr>
              <p:grpSpPr>
                <a:xfrm>
                  <a:off x="1949434" y="3385583"/>
                  <a:ext cx="1271022" cy="1271022"/>
                  <a:chOff x="1831948" y="3161180"/>
                  <a:chExt cx="1079892" cy="1079892"/>
                </a:xfrm>
              </p:grpSpPr>
              <p:sp>
                <p:nvSpPr>
                  <p:cNvPr id="39" name="椭圆 38">
                    <a:extLst>
                      <a:ext uri="{FF2B5EF4-FFF2-40B4-BE49-F238E27FC236}">
                        <a16:creationId xmlns:a16="http://schemas.microsoft.com/office/drawing/2014/main" id="{0840067D-D57D-C066-A7E4-14ABF4B46448}"/>
                      </a:ext>
                    </a:extLst>
                  </p:cNvPr>
                  <p:cNvSpPr/>
                  <p:nvPr/>
                </p:nvSpPr>
                <p:spPr>
                  <a:xfrm>
                    <a:off x="1831948" y="3161180"/>
                    <a:ext cx="1079892" cy="107989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0" name="任意多边形: 形状 39">
                    <a:extLst>
                      <a:ext uri="{FF2B5EF4-FFF2-40B4-BE49-F238E27FC236}">
                        <a16:creationId xmlns:a16="http://schemas.microsoft.com/office/drawing/2014/main" id="{F3F08243-ACE3-7152-A2EA-4BB663FB0C76}"/>
                      </a:ext>
                    </a:extLst>
                  </p:cNvPr>
                  <p:cNvSpPr/>
                  <p:nvPr/>
                </p:nvSpPr>
                <p:spPr bwMode="auto">
                  <a:xfrm>
                    <a:off x="2175356" y="3504588"/>
                    <a:ext cx="393076" cy="39307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FFFFFF"/>
                  </a:solidFill>
                  <a:ln>
                    <a:noFill/>
                  </a:ln>
                </p:spPr>
                <p:txBody>
                  <a:bodyPr wrap="square" lIns="91440" tIns="45720" rIns="91440" bIns="45720" anchor="ctr">
                    <a:normAutofit/>
                  </a:bodyPr>
                  <a:lstStyle/>
                  <a:p>
                    <a:pPr algn="ctr"/>
                    <a:endParaRPr/>
                  </a:p>
                </p:txBody>
              </p:sp>
            </p:grpSp>
          </p:grpSp>
          <p:grpSp>
            <p:nvGrpSpPr>
              <p:cNvPr id="9" name="组合 8">
                <a:extLst>
                  <a:ext uri="{FF2B5EF4-FFF2-40B4-BE49-F238E27FC236}">
                    <a16:creationId xmlns:a16="http://schemas.microsoft.com/office/drawing/2014/main" id="{EEA4F9A6-DEFF-9636-0B9E-7B4C5082258B}"/>
                  </a:ext>
                </a:extLst>
              </p:cNvPr>
              <p:cNvGrpSpPr/>
              <p:nvPr/>
            </p:nvGrpSpPr>
            <p:grpSpPr>
              <a:xfrm>
                <a:off x="3222274" y="2621984"/>
                <a:ext cx="2250381" cy="3091703"/>
                <a:chOff x="3222274" y="2621984"/>
                <a:chExt cx="2250381" cy="3091703"/>
              </a:xfrm>
            </p:grpSpPr>
            <p:grpSp>
              <p:nvGrpSpPr>
                <p:cNvPr id="31" name="组合 30">
                  <a:extLst>
                    <a:ext uri="{FF2B5EF4-FFF2-40B4-BE49-F238E27FC236}">
                      <a16:creationId xmlns:a16="http://schemas.microsoft.com/office/drawing/2014/main" id="{B795A7AD-0BDF-C636-CF16-8704E062A69C}"/>
                    </a:ext>
                  </a:extLst>
                </p:cNvPr>
                <p:cNvGrpSpPr/>
                <p:nvPr/>
              </p:nvGrpSpPr>
              <p:grpSpPr>
                <a:xfrm>
                  <a:off x="3222274" y="4061862"/>
                  <a:ext cx="2250381" cy="1651825"/>
                  <a:chOff x="1201911" y="4386239"/>
                  <a:chExt cx="2339965" cy="1651825"/>
                </a:xfrm>
              </p:grpSpPr>
              <p:sp>
                <p:nvSpPr>
                  <p:cNvPr id="35" name="文本框 34">
                    <a:extLst>
                      <a:ext uri="{FF2B5EF4-FFF2-40B4-BE49-F238E27FC236}">
                        <a16:creationId xmlns:a16="http://schemas.microsoft.com/office/drawing/2014/main" id="{3977BCA3-2A9D-9136-6A6E-7A43871C3D3D}"/>
                      </a:ext>
                    </a:extLst>
                  </p:cNvPr>
                  <p:cNvSpPr txBox="1"/>
                  <p:nvPr/>
                </p:nvSpPr>
                <p:spPr>
                  <a:xfrm>
                    <a:off x="1201911" y="4954202"/>
                    <a:ext cx="2339965" cy="1083862"/>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a:t>利用北斗高精度定位，快速发布洪水、地震等灾害预警。</a:t>
                    </a:r>
                    <a:endParaRPr lang="zh-CN" altLang="en-US" sz="1200" dirty="0"/>
                  </a:p>
                </p:txBody>
              </p:sp>
              <p:sp>
                <p:nvSpPr>
                  <p:cNvPr id="36" name="文本框 35">
                    <a:extLst>
                      <a:ext uri="{FF2B5EF4-FFF2-40B4-BE49-F238E27FC236}">
                        <a16:creationId xmlns:a16="http://schemas.microsoft.com/office/drawing/2014/main" id="{663334C9-A5BA-C992-621D-380E25D8D8E8}"/>
                      </a:ext>
                    </a:extLst>
                  </p:cNvPr>
                  <p:cNvSpPr txBox="1"/>
                  <p:nvPr/>
                </p:nvSpPr>
                <p:spPr>
                  <a:xfrm>
                    <a:off x="1201911" y="4386239"/>
                    <a:ext cx="2339965" cy="56796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a:t>灾害预警时效增强</a:t>
                    </a:r>
                    <a:endParaRPr lang="zh-CN" altLang="en-US" b="1" dirty="0"/>
                  </a:p>
                </p:txBody>
              </p:sp>
            </p:grpSp>
            <p:grpSp>
              <p:nvGrpSpPr>
                <p:cNvPr id="32" name="组合 31">
                  <a:extLst>
                    <a:ext uri="{FF2B5EF4-FFF2-40B4-BE49-F238E27FC236}">
                      <a16:creationId xmlns:a16="http://schemas.microsoft.com/office/drawing/2014/main" id="{B4639C89-3EF3-220F-09CB-E4F710F4429C}"/>
                    </a:ext>
                  </a:extLst>
                </p:cNvPr>
                <p:cNvGrpSpPr/>
                <p:nvPr/>
              </p:nvGrpSpPr>
              <p:grpSpPr>
                <a:xfrm>
                  <a:off x="3704542" y="2621984"/>
                  <a:ext cx="1271022" cy="1271022"/>
                  <a:chOff x="3321590" y="2512408"/>
                  <a:chExt cx="1079892" cy="1079892"/>
                </a:xfrm>
              </p:grpSpPr>
              <p:sp>
                <p:nvSpPr>
                  <p:cNvPr id="33" name="椭圆 32">
                    <a:extLst>
                      <a:ext uri="{FF2B5EF4-FFF2-40B4-BE49-F238E27FC236}">
                        <a16:creationId xmlns:a16="http://schemas.microsoft.com/office/drawing/2014/main" id="{7DE2B7D0-450A-7FDD-94F6-0801D548C020}"/>
                      </a:ext>
                    </a:extLst>
                  </p:cNvPr>
                  <p:cNvSpPr/>
                  <p:nvPr/>
                </p:nvSpPr>
                <p:spPr>
                  <a:xfrm>
                    <a:off x="3321590" y="2512408"/>
                    <a:ext cx="1079892" cy="107989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4" name="任意多边形: 形状 33">
                    <a:extLst>
                      <a:ext uri="{FF2B5EF4-FFF2-40B4-BE49-F238E27FC236}">
                        <a16:creationId xmlns:a16="http://schemas.microsoft.com/office/drawing/2014/main" id="{2F733261-0119-49A5-8E71-00DC77591772}"/>
                      </a:ext>
                    </a:extLst>
                  </p:cNvPr>
                  <p:cNvSpPr/>
                  <p:nvPr/>
                </p:nvSpPr>
                <p:spPr bwMode="auto">
                  <a:xfrm>
                    <a:off x="3664998" y="2893090"/>
                    <a:ext cx="393076" cy="318530"/>
                  </a:xfrm>
                  <a:custGeom>
                    <a:avLst/>
                    <a:gdLst>
                      <a:gd name="T0" fmla="*/ 439 w 499"/>
                      <a:gd name="T1" fmla="*/ 67 h 405"/>
                      <a:gd name="T2" fmla="*/ 367 w 499"/>
                      <a:gd name="T3" fmla="*/ 67 h 405"/>
                      <a:gd name="T4" fmla="*/ 367 w 499"/>
                      <a:gd name="T5" fmla="*/ 60 h 405"/>
                      <a:gd name="T6" fmla="*/ 307 w 499"/>
                      <a:gd name="T7" fmla="*/ 0 h 405"/>
                      <a:gd name="T8" fmla="*/ 192 w 499"/>
                      <a:gd name="T9" fmla="*/ 0 h 405"/>
                      <a:gd name="T10" fmla="*/ 132 w 499"/>
                      <a:gd name="T11" fmla="*/ 60 h 405"/>
                      <a:gd name="T12" fmla="*/ 132 w 499"/>
                      <a:gd name="T13" fmla="*/ 67 h 405"/>
                      <a:gd name="T14" fmla="*/ 60 w 499"/>
                      <a:gd name="T15" fmla="*/ 67 h 405"/>
                      <a:gd name="T16" fmla="*/ 0 w 499"/>
                      <a:gd name="T17" fmla="*/ 127 h 405"/>
                      <a:gd name="T18" fmla="*/ 0 w 499"/>
                      <a:gd name="T19" fmla="*/ 345 h 405"/>
                      <a:gd name="T20" fmla="*/ 60 w 499"/>
                      <a:gd name="T21" fmla="*/ 405 h 405"/>
                      <a:gd name="T22" fmla="*/ 439 w 499"/>
                      <a:gd name="T23" fmla="*/ 405 h 405"/>
                      <a:gd name="T24" fmla="*/ 499 w 499"/>
                      <a:gd name="T25" fmla="*/ 345 h 405"/>
                      <a:gd name="T26" fmla="*/ 499 w 499"/>
                      <a:gd name="T27" fmla="*/ 127 h 405"/>
                      <a:gd name="T28" fmla="*/ 439 w 499"/>
                      <a:gd name="T29" fmla="*/ 67 h 405"/>
                      <a:gd name="T30" fmla="*/ 250 w 499"/>
                      <a:gd name="T31" fmla="*/ 343 h 405"/>
                      <a:gd name="T32" fmla="*/ 136 w 499"/>
                      <a:gd name="T33" fmla="*/ 230 h 405"/>
                      <a:gd name="T34" fmla="*/ 250 w 499"/>
                      <a:gd name="T35" fmla="*/ 116 h 405"/>
                      <a:gd name="T36" fmla="*/ 363 w 499"/>
                      <a:gd name="T37" fmla="*/ 230 h 405"/>
                      <a:gd name="T38" fmla="*/ 250 w 499"/>
                      <a:gd name="T39" fmla="*/ 343 h 405"/>
                      <a:gd name="T40" fmla="*/ 310 w 499"/>
                      <a:gd name="T41" fmla="*/ 230 h 405"/>
                      <a:gd name="T42" fmla="*/ 250 w 499"/>
                      <a:gd name="T43" fmla="*/ 290 h 405"/>
                      <a:gd name="T44" fmla="*/ 190 w 499"/>
                      <a:gd name="T45" fmla="*/ 230 h 405"/>
                      <a:gd name="T46" fmla="*/ 250 w 499"/>
                      <a:gd name="T47" fmla="*/ 170 h 405"/>
                      <a:gd name="T48" fmla="*/ 310 w 499"/>
                      <a:gd name="T49" fmla="*/ 23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9" h="405">
                        <a:moveTo>
                          <a:pt x="439" y="67"/>
                        </a:moveTo>
                        <a:lnTo>
                          <a:pt x="367" y="67"/>
                        </a:lnTo>
                        <a:lnTo>
                          <a:pt x="367" y="60"/>
                        </a:lnTo>
                        <a:cubicBezTo>
                          <a:pt x="367" y="27"/>
                          <a:pt x="340" y="0"/>
                          <a:pt x="307" y="0"/>
                        </a:cubicBezTo>
                        <a:lnTo>
                          <a:pt x="192" y="0"/>
                        </a:lnTo>
                        <a:cubicBezTo>
                          <a:pt x="159" y="0"/>
                          <a:pt x="132" y="27"/>
                          <a:pt x="132" y="60"/>
                        </a:cubicBezTo>
                        <a:lnTo>
                          <a:pt x="132" y="67"/>
                        </a:lnTo>
                        <a:lnTo>
                          <a:pt x="60" y="67"/>
                        </a:lnTo>
                        <a:cubicBezTo>
                          <a:pt x="27" y="67"/>
                          <a:pt x="0" y="94"/>
                          <a:pt x="0" y="127"/>
                        </a:cubicBezTo>
                        <a:lnTo>
                          <a:pt x="0" y="345"/>
                        </a:lnTo>
                        <a:cubicBezTo>
                          <a:pt x="0" y="378"/>
                          <a:pt x="27" y="405"/>
                          <a:pt x="60" y="405"/>
                        </a:cubicBezTo>
                        <a:lnTo>
                          <a:pt x="439" y="405"/>
                        </a:lnTo>
                        <a:cubicBezTo>
                          <a:pt x="472" y="405"/>
                          <a:pt x="499" y="378"/>
                          <a:pt x="499" y="345"/>
                        </a:cubicBezTo>
                        <a:lnTo>
                          <a:pt x="499" y="127"/>
                        </a:lnTo>
                        <a:cubicBezTo>
                          <a:pt x="499" y="94"/>
                          <a:pt x="472" y="67"/>
                          <a:pt x="439" y="67"/>
                        </a:cubicBezTo>
                        <a:close/>
                        <a:moveTo>
                          <a:pt x="250" y="343"/>
                        </a:moveTo>
                        <a:cubicBezTo>
                          <a:pt x="187" y="343"/>
                          <a:pt x="136" y="292"/>
                          <a:pt x="136" y="230"/>
                        </a:cubicBezTo>
                        <a:cubicBezTo>
                          <a:pt x="136" y="167"/>
                          <a:pt x="187" y="116"/>
                          <a:pt x="250" y="116"/>
                        </a:cubicBezTo>
                        <a:cubicBezTo>
                          <a:pt x="312" y="116"/>
                          <a:pt x="363" y="167"/>
                          <a:pt x="363" y="230"/>
                        </a:cubicBezTo>
                        <a:cubicBezTo>
                          <a:pt x="363" y="292"/>
                          <a:pt x="312" y="343"/>
                          <a:pt x="250" y="343"/>
                        </a:cubicBezTo>
                        <a:close/>
                        <a:moveTo>
                          <a:pt x="310" y="230"/>
                        </a:moveTo>
                        <a:cubicBezTo>
                          <a:pt x="310" y="263"/>
                          <a:pt x="283" y="290"/>
                          <a:pt x="250" y="290"/>
                        </a:cubicBezTo>
                        <a:cubicBezTo>
                          <a:pt x="216" y="290"/>
                          <a:pt x="190" y="263"/>
                          <a:pt x="190" y="230"/>
                        </a:cubicBezTo>
                        <a:cubicBezTo>
                          <a:pt x="190" y="197"/>
                          <a:pt x="216" y="170"/>
                          <a:pt x="250" y="170"/>
                        </a:cubicBezTo>
                        <a:cubicBezTo>
                          <a:pt x="283" y="170"/>
                          <a:pt x="310" y="197"/>
                          <a:pt x="310" y="230"/>
                        </a:cubicBezTo>
                        <a:close/>
                      </a:path>
                    </a:pathLst>
                  </a:custGeom>
                  <a:solidFill>
                    <a:srgbClr val="FFFFFF"/>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grpSp>
            <p:nvGrpSpPr>
              <p:cNvPr id="10" name="组合 9">
                <a:extLst>
                  <a:ext uri="{FF2B5EF4-FFF2-40B4-BE49-F238E27FC236}">
                    <a16:creationId xmlns:a16="http://schemas.microsoft.com/office/drawing/2014/main" id="{84A3DCBE-1ABD-859E-E111-1278EF0398B9}"/>
                  </a:ext>
                </a:extLst>
              </p:cNvPr>
              <p:cNvGrpSpPr/>
              <p:nvPr/>
            </p:nvGrpSpPr>
            <p:grpSpPr>
              <a:xfrm>
                <a:off x="4974006" y="1489989"/>
                <a:ext cx="2250381" cy="3166616"/>
                <a:chOff x="4974006" y="1489989"/>
                <a:chExt cx="2250381" cy="3166616"/>
              </a:xfrm>
            </p:grpSpPr>
            <p:grpSp>
              <p:nvGrpSpPr>
                <p:cNvPr id="25" name="组合 24">
                  <a:extLst>
                    <a:ext uri="{FF2B5EF4-FFF2-40B4-BE49-F238E27FC236}">
                      <a16:creationId xmlns:a16="http://schemas.microsoft.com/office/drawing/2014/main" id="{88BDC304-C5E2-B9A1-664D-7CDDB269C3A9}"/>
                    </a:ext>
                  </a:extLst>
                </p:cNvPr>
                <p:cNvGrpSpPr/>
                <p:nvPr/>
              </p:nvGrpSpPr>
              <p:grpSpPr>
                <a:xfrm>
                  <a:off x="4974006" y="1489989"/>
                  <a:ext cx="2250381" cy="1651825"/>
                  <a:chOff x="1201911" y="4386239"/>
                  <a:chExt cx="2339965" cy="1651825"/>
                </a:xfrm>
              </p:grpSpPr>
              <p:sp>
                <p:nvSpPr>
                  <p:cNvPr id="29" name="文本框 28">
                    <a:extLst>
                      <a:ext uri="{FF2B5EF4-FFF2-40B4-BE49-F238E27FC236}">
                        <a16:creationId xmlns:a16="http://schemas.microsoft.com/office/drawing/2014/main" id="{C650CBF1-28B0-870C-462A-B3DE80076F33}"/>
                      </a:ext>
                    </a:extLst>
                  </p:cNvPr>
                  <p:cNvSpPr txBox="1"/>
                  <p:nvPr/>
                </p:nvSpPr>
                <p:spPr>
                  <a:xfrm>
                    <a:off x="1201911" y="4954202"/>
                    <a:ext cx="2339965" cy="1083862"/>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a:t>北斗导航卫星助力气象观测站布局更加合理。</a:t>
                    </a:r>
                    <a:endParaRPr lang="zh-CN" altLang="en-US" sz="1200" dirty="0"/>
                  </a:p>
                </p:txBody>
              </p:sp>
              <p:sp>
                <p:nvSpPr>
                  <p:cNvPr id="30" name="文本框 29">
                    <a:extLst>
                      <a:ext uri="{FF2B5EF4-FFF2-40B4-BE49-F238E27FC236}">
                        <a16:creationId xmlns:a16="http://schemas.microsoft.com/office/drawing/2014/main" id="{32FE3026-C1E2-4E4E-9758-DE604A0B5FCC}"/>
                      </a:ext>
                    </a:extLst>
                  </p:cNvPr>
                  <p:cNvSpPr txBox="1"/>
                  <p:nvPr/>
                </p:nvSpPr>
                <p:spPr>
                  <a:xfrm>
                    <a:off x="1201911" y="4386239"/>
                    <a:ext cx="2339965" cy="56796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a:t>气象观测网络优化</a:t>
                    </a:r>
                    <a:endParaRPr lang="zh-CN" altLang="en-US" b="1" dirty="0"/>
                  </a:p>
                </p:txBody>
              </p:sp>
            </p:grpSp>
            <p:grpSp>
              <p:nvGrpSpPr>
                <p:cNvPr id="26" name="组合 25">
                  <a:extLst>
                    <a:ext uri="{FF2B5EF4-FFF2-40B4-BE49-F238E27FC236}">
                      <a16:creationId xmlns:a16="http://schemas.microsoft.com/office/drawing/2014/main" id="{250D6A60-BB09-5DB8-BBED-298C65DEE847}"/>
                    </a:ext>
                  </a:extLst>
                </p:cNvPr>
                <p:cNvGrpSpPr/>
                <p:nvPr/>
              </p:nvGrpSpPr>
              <p:grpSpPr>
                <a:xfrm>
                  <a:off x="5459650" y="3385583"/>
                  <a:ext cx="1271022" cy="1271022"/>
                  <a:chOff x="4811233" y="3161180"/>
                  <a:chExt cx="1079892" cy="1079892"/>
                </a:xfrm>
              </p:grpSpPr>
              <p:sp>
                <p:nvSpPr>
                  <p:cNvPr id="27" name="椭圆 26">
                    <a:extLst>
                      <a:ext uri="{FF2B5EF4-FFF2-40B4-BE49-F238E27FC236}">
                        <a16:creationId xmlns:a16="http://schemas.microsoft.com/office/drawing/2014/main" id="{BF27AC6C-3731-356A-0C45-C190B9522838}"/>
                      </a:ext>
                    </a:extLst>
                  </p:cNvPr>
                  <p:cNvSpPr/>
                  <p:nvPr/>
                </p:nvSpPr>
                <p:spPr>
                  <a:xfrm>
                    <a:off x="4811233" y="3161180"/>
                    <a:ext cx="1079892" cy="107989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8" name="任意多边形: 形状 27">
                    <a:extLst>
                      <a:ext uri="{FF2B5EF4-FFF2-40B4-BE49-F238E27FC236}">
                        <a16:creationId xmlns:a16="http://schemas.microsoft.com/office/drawing/2014/main" id="{0C52A449-CA09-3275-2E5D-F1750DF136F3}"/>
                      </a:ext>
                    </a:extLst>
                  </p:cNvPr>
                  <p:cNvSpPr/>
                  <p:nvPr/>
                </p:nvSpPr>
                <p:spPr bwMode="auto">
                  <a:xfrm>
                    <a:off x="5177487" y="3504588"/>
                    <a:ext cx="347384" cy="393076"/>
                  </a:xfrm>
                  <a:custGeom>
                    <a:avLst/>
                    <a:gdLst>
                      <a:gd name="connsiteX0" fmla="*/ 268132 w 536421"/>
                      <a:gd name="connsiteY0" fmla="*/ 176630 h 606977"/>
                      <a:gd name="connsiteX1" fmla="*/ 359473 w 536421"/>
                      <a:gd name="connsiteY1" fmla="*/ 267812 h 606977"/>
                      <a:gd name="connsiteX2" fmla="*/ 268132 w 536421"/>
                      <a:gd name="connsiteY2" fmla="*/ 358994 h 606977"/>
                      <a:gd name="connsiteX3" fmla="*/ 176790 w 536421"/>
                      <a:gd name="connsiteY3" fmla="*/ 267812 h 606977"/>
                      <a:gd name="connsiteX4" fmla="*/ 178776 w 536421"/>
                      <a:gd name="connsiteY4" fmla="*/ 248981 h 606977"/>
                      <a:gd name="connsiteX5" fmla="*/ 198633 w 536421"/>
                      <a:gd name="connsiteY5" fmla="*/ 252945 h 606977"/>
                      <a:gd name="connsiteX6" fmla="*/ 234375 w 536421"/>
                      <a:gd name="connsiteY6" fmla="*/ 183568 h 606977"/>
                      <a:gd name="connsiteX7" fmla="*/ 268132 w 536421"/>
                      <a:gd name="connsiteY7" fmla="*/ 176630 h 606977"/>
                      <a:gd name="connsiteX8" fmla="*/ 268210 w 536421"/>
                      <a:gd name="connsiteY8" fmla="*/ 118023 h 606977"/>
                      <a:gd name="connsiteX9" fmla="*/ 118211 w 536421"/>
                      <a:gd name="connsiteY9" fmla="*/ 267784 h 606977"/>
                      <a:gd name="connsiteX10" fmla="*/ 268210 w 536421"/>
                      <a:gd name="connsiteY10" fmla="*/ 417545 h 606977"/>
                      <a:gd name="connsiteX11" fmla="*/ 418210 w 536421"/>
                      <a:gd name="connsiteY11" fmla="*/ 267784 h 606977"/>
                      <a:gd name="connsiteX12" fmla="*/ 268210 w 536421"/>
                      <a:gd name="connsiteY12" fmla="*/ 118023 h 606977"/>
                      <a:gd name="connsiteX13" fmla="*/ 268210 w 536421"/>
                      <a:gd name="connsiteY13" fmla="*/ 0 h 606977"/>
                      <a:gd name="connsiteX14" fmla="*/ 536421 w 536421"/>
                      <a:gd name="connsiteY14" fmla="*/ 267784 h 606977"/>
                      <a:gd name="connsiteX15" fmla="*/ 412249 w 536421"/>
                      <a:gd name="connsiteY15" fmla="*/ 493913 h 606977"/>
                      <a:gd name="connsiteX16" fmla="*/ 459931 w 536421"/>
                      <a:gd name="connsiteY16" fmla="*/ 549453 h 606977"/>
                      <a:gd name="connsiteX17" fmla="*/ 433110 w 536421"/>
                      <a:gd name="connsiteY17" fmla="*/ 606977 h 606977"/>
                      <a:gd name="connsiteX18" fmla="*/ 104304 w 536421"/>
                      <a:gd name="connsiteY18" fmla="*/ 606977 h 606977"/>
                      <a:gd name="connsiteX19" fmla="*/ 77483 w 536421"/>
                      <a:gd name="connsiteY19" fmla="*/ 549453 h 606977"/>
                      <a:gd name="connsiteX20" fmla="*/ 124172 w 536421"/>
                      <a:gd name="connsiteY20" fmla="*/ 493913 h 606977"/>
                      <a:gd name="connsiteX21" fmla="*/ 0 w 536421"/>
                      <a:gd name="connsiteY21" fmla="*/ 267784 h 606977"/>
                      <a:gd name="connsiteX22" fmla="*/ 268210 w 536421"/>
                      <a:gd name="connsiteY22" fmla="*/ 0 h 60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6421" h="606977">
                        <a:moveTo>
                          <a:pt x="268132" y="176630"/>
                        </a:moveTo>
                        <a:cubicBezTo>
                          <a:pt x="318766" y="176630"/>
                          <a:pt x="359473" y="218257"/>
                          <a:pt x="359473" y="267812"/>
                        </a:cubicBezTo>
                        <a:cubicBezTo>
                          <a:pt x="359473" y="318359"/>
                          <a:pt x="318766" y="358994"/>
                          <a:pt x="268132" y="358994"/>
                        </a:cubicBezTo>
                        <a:cubicBezTo>
                          <a:pt x="217497" y="358994"/>
                          <a:pt x="176790" y="318359"/>
                          <a:pt x="176790" y="267812"/>
                        </a:cubicBezTo>
                        <a:cubicBezTo>
                          <a:pt x="176790" y="261865"/>
                          <a:pt x="177783" y="254928"/>
                          <a:pt x="178776" y="248981"/>
                        </a:cubicBezTo>
                        <a:cubicBezTo>
                          <a:pt x="184733" y="250963"/>
                          <a:pt x="190690" y="252945"/>
                          <a:pt x="198633" y="252945"/>
                        </a:cubicBezTo>
                        <a:cubicBezTo>
                          <a:pt x="238346" y="252945"/>
                          <a:pt x="250260" y="209337"/>
                          <a:pt x="234375" y="183568"/>
                        </a:cubicBezTo>
                        <a:cubicBezTo>
                          <a:pt x="244303" y="179603"/>
                          <a:pt x="256217" y="176630"/>
                          <a:pt x="268132" y="176630"/>
                        </a:cubicBezTo>
                        <a:close/>
                        <a:moveTo>
                          <a:pt x="268210" y="118023"/>
                        </a:moveTo>
                        <a:cubicBezTo>
                          <a:pt x="185761" y="118023"/>
                          <a:pt x="118211" y="185465"/>
                          <a:pt x="118211" y="267784"/>
                        </a:cubicBezTo>
                        <a:cubicBezTo>
                          <a:pt x="118211" y="351095"/>
                          <a:pt x="185761" y="417545"/>
                          <a:pt x="268210" y="417545"/>
                        </a:cubicBezTo>
                        <a:cubicBezTo>
                          <a:pt x="351654" y="417545"/>
                          <a:pt x="418210" y="351095"/>
                          <a:pt x="418210" y="267784"/>
                        </a:cubicBezTo>
                        <a:cubicBezTo>
                          <a:pt x="418210" y="185465"/>
                          <a:pt x="351654" y="118023"/>
                          <a:pt x="268210" y="118023"/>
                        </a:cubicBezTo>
                        <a:close/>
                        <a:moveTo>
                          <a:pt x="268210" y="0"/>
                        </a:moveTo>
                        <a:cubicBezTo>
                          <a:pt x="416223" y="0"/>
                          <a:pt x="536421" y="120007"/>
                          <a:pt x="536421" y="267784"/>
                        </a:cubicBezTo>
                        <a:cubicBezTo>
                          <a:pt x="536421" y="362996"/>
                          <a:pt x="487746" y="446307"/>
                          <a:pt x="412249" y="493913"/>
                        </a:cubicBezTo>
                        <a:lnTo>
                          <a:pt x="459931" y="549453"/>
                        </a:lnTo>
                        <a:cubicBezTo>
                          <a:pt x="478805" y="572264"/>
                          <a:pt x="461918" y="606977"/>
                          <a:pt x="433110" y="606977"/>
                        </a:cubicBezTo>
                        <a:lnTo>
                          <a:pt x="104304" y="606977"/>
                        </a:lnTo>
                        <a:cubicBezTo>
                          <a:pt x="74503" y="606977"/>
                          <a:pt x="57616" y="572264"/>
                          <a:pt x="77483" y="549453"/>
                        </a:cubicBezTo>
                        <a:lnTo>
                          <a:pt x="124172" y="493913"/>
                        </a:lnTo>
                        <a:cubicBezTo>
                          <a:pt x="49669" y="446307"/>
                          <a:pt x="0" y="362996"/>
                          <a:pt x="0" y="267784"/>
                        </a:cubicBezTo>
                        <a:cubicBezTo>
                          <a:pt x="0" y="120007"/>
                          <a:pt x="120198" y="0"/>
                          <a:pt x="268210" y="0"/>
                        </a:cubicBezTo>
                        <a:close/>
                      </a:path>
                    </a:pathLst>
                  </a:custGeom>
                  <a:solidFill>
                    <a:srgbClr val="FFFFFF"/>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grpSp>
            <p:nvGrpSpPr>
              <p:cNvPr id="11" name="组合 10">
                <a:extLst>
                  <a:ext uri="{FF2B5EF4-FFF2-40B4-BE49-F238E27FC236}">
                    <a16:creationId xmlns:a16="http://schemas.microsoft.com/office/drawing/2014/main" id="{77CE95A0-F60E-5F4A-6F17-C12CE4F80CD4}"/>
                  </a:ext>
                </a:extLst>
              </p:cNvPr>
              <p:cNvGrpSpPr/>
              <p:nvPr/>
            </p:nvGrpSpPr>
            <p:grpSpPr>
              <a:xfrm>
                <a:off x="8477468" y="1489989"/>
                <a:ext cx="2250381" cy="3166616"/>
                <a:chOff x="8477468" y="1489989"/>
                <a:chExt cx="2250381" cy="3166616"/>
              </a:xfrm>
            </p:grpSpPr>
            <p:grpSp>
              <p:nvGrpSpPr>
                <p:cNvPr id="19" name="组合 18">
                  <a:extLst>
                    <a:ext uri="{FF2B5EF4-FFF2-40B4-BE49-F238E27FC236}">
                      <a16:creationId xmlns:a16="http://schemas.microsoft.com/office/drawing/2014/main" id="{5B19948B-8DDD-689C-AA27-EB4E38D77D7D}"/>
                    </a:ext>
                  </a:extLst>
                </p:cNvPr>
                <p:cNvGrpSpPr/>
                <p:nvPr/>
              </p:nvGrpSpPr>
              <p:grpSpPr>
                <a:xfrm>
                  <a:off x="8477468" y="1489989"/>
                  <a:ext cx="2250381" cy="1651825"/>
                  <a:chOff x="1201911" y="4386239"/>
                  <a:chExt cx="2339965" cy="1651825"/>
                </a:xfrm>
              </p:grpSpPr>
              <p:sp>
                <p:nvSpPr>
                  <p:cNvPr id="23" name="文本框 22">
                    <a:extLst>
                      <a:ext uri="{FF2B5EF4-FFF2-40B4-BE49-F238E27FC236}">
                        <a16:creationId xmlns:a16="http://schemas.microsoft.com/office/drawing/2014/main" id="{11113579-38B8-8689-1E19-88773A15C975}"/>
                      </a:ext>
                    </a:extLst>
                  </p:cNvPr>
                  <p:cNvSpPr txBox="1"/>
                  <p:nvPr/>
                </p:nvSpPr>
                <p:spPr>
                  <a:xfrm>
                    <a:off x="1201911" y="4954202"/>
                    <a:ext cx="2339965" cy="1083862"/>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a:t>结合北斗导航功能，实现气象数据实时获取与定位服务。</a:t>
                    </a:r>
                    <a:endParaRPr lang="zh-CN" altLang="en-US" sz="1200" dirty="0"/>
                  </a:p>
                </p:txBody>
              </p:sp>
              <p:sp>
                <p:nvSpPr>
                  <p:cNvPr id="24" name="文本框 23">
                    <a:extLst>
                      <a:ext uri="{FF2B5EF4-FFF2-40B4-BE49-F238E27FC236}">
                        <a16:creationId xmlns:a16="http://schemas.microsoft.com/office/drawing/2014/main" id="{EFA7D87E-3AF0-ABB0-217E-8F063A7B4A46}"/>
                      </a:ext>
                    </a:extLst>
                  </p:cNvPr>
                  <p:cNvSpPr txBox="1"/>
                  <p:nvPr/>
                </p:nvSpPr>
                <p:spPr>
                  <a:xfrm>
                    <a:off x="1201911" y="4386239"/>
                    <a:ext cx="2339965" cy="56796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a:t>气象导航一体化</a:t>
                    </a:r>
                    <a:endParaRPr lang="zh-CN" altLang="en-US" b="1" dirty="0"/>
                  </a:p>
                </p:txBody>
              </p:sp>
            </p:grpSp>
            <p:grpSp>
              <p:nvGrpSpPr>
                <p:cNvPr id="20" name="组合 19">
                  <a:extLst>
                    <a:ext uri="{FF2B5EF4-FFF2-40B4-BE49-F238E27FC236}">
                      <a16:creationId xmlns:a16="http://schemas.microsoft.com/office/drawing/2014/main" id="{21DF70D0-9C6E-5879-4813-9DBC4340AE4D}"/>
                    </a:ext>
                  </a:extLst>
                </p:cNvPr>
                <p:cNvGrpSpPr/>
                <p:nvPr/>
              </p:nvGrpSpPr>
              <p:grpSpPr>
                <a:xfrm>
                  <a:off x="8969866" y="3385583"/>
                  <a:ext cx="1271022" cy="1271022"/>
                  <a:chOff x="7790517" y="3161180"/>
                  <a:chExt cx="1079892" cy="1079892"/>
                </a:xfrm>
              </p:grpSpPr>
              <p:sp>
                <p:nvSpPr>
                  <p:cNvPr id="21" name="椭圆 20">
                    <a:extLst>
                      <a:ext uri="{FF2B5EF4-FFF2-40B4-BE49-F238E27FC236}">
                        <a16:creationId xmlns:a16="http://schemas.microsoft.com/office/drawing/2014/main" id="{E3DA4846-ADF9-B050-6283-EB550EFEA185}"/>
                      </a:ext>
                    </a:extLst>
                  </p:cNvPr>
                  <p:cNvSpPr/>
                  <p:nvPr/>
                </p:nvSpPr>
                <p:spPr>
                  <a:xfrm>
                    <a:off x="7790517" y="3161180"/>
                    <a:ext cx="1079892" cy="107989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 name="任意多边形: 形状 21">
                    <a:extLst>
                      <a:ext uri="{FF2B5EF4-FFF2-40B4-BE49-F238E27FC236}">
                        <a16:creationId xmlns:a16="http://schemas.microsoft.com/office/drawing/2014/main" id="{CF37A051-2460-D6FF-1AF2-82DEA0045DBF}"/>
                      </a:ext>
                    </a:extLst>
                  </p:cNvPr>
                  <p:cNvSpPr/>
                  <p:nvPr/>
                </p:nvSpPr>
                <p:spPr bwMode="auto">
                  <a:xfrm>
                    <a:off x="8117817" y="3526419"/>
                    <a:ext cx="425292" cy="349416"/>
                  </a:xfrm>
                  <a:custGeom>
                    <a:avLst/>
                    <a:gdLst>
                      <a:gd name="connsiteX0" fmla="*/ 222151 w 545926"/>
                      <a:gd name="connsiteY0" fmla="*/ 368293 h 448527"/>
                      <a:gd name="connsiteX1" fmla="*/ 322563 w 545926"/>
                      <a:gd name="connsiteY1" fmla="*/ 368293 h 448527"/>
                      <a:gd name="connsiteX2" fmla="*/ 341211 w 545926"/>
                      <a:gd name="connsiteY2" fmla="*/ 398409 h 448527"/>
                      <a:gd name="connsiteX3" fmla="*/ 203503 w 545926"/>
                      <a:gd name="connsiteY3" fmla="*/ 398409 h 448527"/>
                      <a:gd name="connsiteX4" fmla="*/ 120198 w 545926"/>
                      <a:gd name="connsiteY4" fmla="*/ 305227 h 448527"/>
                      <a:gd name="connsiteX5" fmla="*/ 80012 w 545926"/>
                      <a:gd name="connsiteY5" fmla="*/ 328155 h 448527"/>
                      <a:gd name="connsiteX6" fmla="*/ 39827 w 545926"/>
                      <a:gd name="connsiteY6" fmla="*/ 404104 h 448527"/>
                      <a:gd name="connsiteX7" fmla="*/ 38391 w 545926"/>
                      <a:gd name="connsiteY7" fmla="*/ 409836 h 448527"/>
                      <a:gd name="connsiteX8" fmla="*/ 42697 w 545926"/>
                      <a:gd name="connsiteY8" fmla="*/ 409836 h 448527"/>
                      <a:gd name="connsiteX9" fmla="*/ 501962 w 545926"/>
                      <a:gd name="connsiteY9" fmla="*/ 409836 h 448527"/>
                      <a:gd name="connsiteX10" fmla="*/ 507703 w 545926"/>
                      <a:gd name="connsiteY10" fmla="*/ 409836 h 448527"/>
                      <a:gd name="connsiteX11" fmla="*/ 506267 w 545926"/>
                      <a:gd name="connsiteY11" fmla="*/ 404104 h 448527"/>
                      <a:gd name="connsiteX12" fmla="*/ 464647 w 545926"/>
                      <a:gd name="connsiteY12" fmla="*/ 328155 h 448527"/>
                      <a:gd name="connsiteX13" fmla="*/ 425896 w 545926"/>
                      <a:gd name="connsiteY13" fmla="*/ 305227 h 448527"/>
                      <a:gd name="connsiteX14" fmla="*/ 180484 w 545926"/>
                      <a:gd name="connsiteY14" fmla="*/ 235119 h 448527"/>
                      <a:gd name="connsiteX15" fmla="*/ 177613 w 545926"/>
                      <a:gd name="connsiteY15" fmla="*/ 236552 h 448527"/>
                      <a:gd name="connsiteX16" fmla="*/ 177613 w 545926"/>
                      <a:gd name="connsiteY16" fmla="*/ 246585 h 448527"/>
                      <a:gd name="connsiteX17" fmla="*/ 180484 w 545926"/>
                      <a:gd name="connsiteY17" fmla="*/ 249452 h 448527"/>
                      <a:gd name="connsiteX18" fmla="*/ 418707 w 545926"/>
                      <a:gd name="connsiteY18" fmla="*/ 249452 h 448527"/>
                      <a:gd name="connsiteX19" fmla="*/ 421577 w 545926"/>
                      <a:gd name="connsiteY19" fmla="*/ 246585 h 448527"/>
                      <a:gd name="connsiteX20" fmla="*/ 421577 w 545926"/>
                      <a:gd name="connsiteY20" fmla="*/ 236552 h 448527"/>
                      <a:gd name="connsiteX21" fmla="*/ 418707 w 545926"/>
                      <a:gd name="connsiteY21" fmla="*/ 235119 h 448527"/>
                      <a:gd name="connsiteX22" fmla="*/ 127386 w 545926"/>
                      <a:gd name="connsiteY22" fmla="*/ 235119 h 448527"/>
                      <a:gd name="connsiteX23" fmla="*/ 123080 w 545926"/>
                      <a:gd name="connsiteY23" fmla="*/ 236552 h 448527"/>
                      <a:gd name="connsiteX24" fmla="*/ 123080 w 545926"/>
                      <a:gd name="connsiteY24" fmla="*/ 246585 h 448527"/>
                      <a:gd name="connsiteX25" fmla="*/ 127386 w 545926"/>
                      <a:gd name="connsiteY25" fmla="*/ 249452 h 448527"/>
                      <a:gd name="connsiteX26" fmla="*/ 154652 w 545926"/>
                      <a:gd name="connsiteY26" fmla="*/ 249452 h 448527"/>
                      <a:gd name="connsiteX27" fmla="*/ 157522 w 545926"/>
                      <a:gd name="connsiteY27" fmla="*/ 246585 h 448527"/>
                      <a:gd name="connsiteX28" fmla="*/ 157522 w 545926"/>
                      <a:gd name="connsiteY28" fmla="*/ 236552 h 448527"/>
                      <a:gd name="connsiteX29" fmla="*/ 154652 w 545926"/>
                      <a:gd name="connsiteY29" fmla="*/ 235119 h 448527"/>
                      <a:gd name="connsiteX30" fmla="*/ 110165 w 545926"/>
                      <a:gd name="connsiteY30" fmla="*/ 47359 h 448527"/>
                      <a:gd name="connsiteX31" fmla="*/ 435928 w 545926"/>
                      <a:gd name="connsiteY31" fmla="*/ 47359 h 448527"/>
                      <a:gd name="connsiteX32" fmla="*/ 435928 w 545926"/>
                      <a:gd name="connsiteY32" fmla="*/ 255185 h 448527"/>
                      <a:gd name="connsiteX33" fmla="*/ 110165 w 545926"/>
                      <a:gd name="connsiteY33" fmla="*/ 255185 h 448527"/>
                      <a:gd name="connsiteX34" fmla="*/ 120198 w 545926"/>
                      <a:gd name="connsiteY34" fmla="*/ 37258 h 448527"/>
                      <a:gd name="connsiteX35" fmla="*/ 100105 w 545926"/>
                      <a:gd name="connsiteY35" fmla="*/ 57320 h 448527"/>
                      <a:gd name="connsiteX36" fmla="*/ 100105 w 545926"/>
                      <a:gd name="connsiteY36" fmla="*/ 247908 h 448527"/>
                      <a:gd name="connsiteX37" fmla="*/ 120198 w 545926"/>
                      <a:gd name="connsiteY37" fmla="*/ 266537 h 448527"/>
                      <a:gd name="connsiteX38" fmla="*/ 425896 w 545926"/>
                      <a:gd name="connsiteY38" fmla="*/ 266537 h 448527"/>
                      <a:gd name="connsiteX39" fmla="*/ 444554 w 545926"/>
                      <a:gd name="connsiteY39" fmla="*/ 247908 h 448527"/>
                      <a:gd name="connsiteX40" fmla="*/ 444554 w 545926"/>
                      <a:gd name="connsiteY40" fmla="*/ 57320 h 448527"/>
                      <a:gd name="connsiteX41" fmla="*/ 425896 w 545926"/>
                      <a:gd name="connsiteY41" fmla="*/ 37258 h 448527"/>
                      <a:gd name="connsiteX42" fmla="*/ 120198 w 545926"/>
                      <a:gd name="connsiteY42" fmla="*/ 0 h 448527"/>
                      <a:gd name="connsiteX43" fmla="*/ 425896 w 545926"/>
                      <a:gd name="connsiteY43" fmla="*/ 0 h 448527"/>
                      <a:gd name="connsiteX44" fmla="*/ 483304 w 545926"/>
                      <a:gd name="connsiteY44" fmla="*/ 57320 h 448527"/>
                      <a:gd name="connsiteX45" fmla="*/ 483304 w 545926"/>
                      <a:gd name="connsiteY45" fmla="*/ 247908 h 448527"/>
                      <a:gd name="connsiteX46" fmla="*/ 471823 w 545926"/>
                      <a:gd name="connsiteY46" fmla="*/ 282300 h 448527"/>
                      <a:gd name="connsiteX47" fmla="*/ 499091 w 545926"/>
                      <a:gd name="connsiteY47" fmla="*/ 310959 h 448527"/>
                      <a:gd name="connsiteX48" fmla="*/ 539277 w 545926"/>
                      <a:gd name="connsiteY48" fmla="*/ 386908 h 448527"/>
                      <a:gd name="connsiteX49" fmla="*/ 540712 w 545926"/>
                      <a:gd name="connsiteY49" fmla="*/ 429898 h 448527"/>
                      <a:gd name="connsiteX50" fmla="*/ 501962 w 545926"/>
                      <a:gd name="connsiteY50" fmla="*/ 448527 h 448527"/>
                      <a:gd name="connsiteX51" fmla="*/ 42697 w 545926"/>
                      <a:gd name="connsiteY51" fmla="*/ 448527 h 448527"/>
                      <a:gd name="connsiteX52" fmla="*/ 5382 w 545926"/>
                      <a:gd name="connsiteY52" fmla="*/ 429898 h 448527"/>
                      <a:gd name="connsiteX53" fmla="*/ 5382 w 545926"/>
                      <a:gd name="connsiteY53" fmla="*/ 386908 h 448527"/>
                      <a:gd name="connsiteX54" fmla="*/ 47003 w 545926"/>
                      <a:gd name="connsiteY54" fmla="*/ 310959 h 448527"/>
                      <a:gd name="connsiteX55" fmla="*/ 74271 w 545926"/>
                      <a:gd name="connsiteY55" fmla="*/ 282300 h 448527"/>
                      <a:gd name="connsiteX56" fmla="*/ 62790 w 545926"/>
                      <a:gd name="connsiteY56" fmla="*/ 247908 h 448527"/>
                      <a:gd name="connsiteX57" fmla="*/ 62790 w 545926"/>
                      <a:gd name="connsiteY57" fmla="*/ 57320 h 448527"/>
                      <a:gd name="connsiteX58" fmla="*/ 120198 w 545926"/>
                      <a:gd name="connsiteY58" fmla="*/ 0 h 44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5926" h="448527">
                        <a:moveTo>
                          <a:pt x="222151" y="368293"/>
                        </a:moveTo>
                        <a:lnTo>
                          <a:pt x="322563" y="368293"/>
                        </a:lnTo>
                        <a:lnTo>
                          <a:pt x="341211" y="398409"/>
                        </a:lnTo>
                        <a:lnTo>
                          <a:pt x="203503" y="398409"/>
                        </a:lnTo>
                        <a:close/>
                        <a:moveTo>
                          <a:pt x="120198" y="305227"/>
                        </a:moveTo>
                        <a:cubicBezTo>
                          <a:pt x="105846" y="305227"/>
                          <a:pt x="87188" y="316691"/>
                          <a:pt x="80012" y="328155"/>
                        </a:cubicBezTo>
                        <a:lnTo>
                          <a:pt x="39827" y="404104"/>
                        </a:lnTo>
                        <a:cubicBezTo>
                          <a:pt x="38391" y="406970"/>
                          <a:pt x="38391" y="408403"/>
                          <a:pt x="38391" y="409836"/>
                        </a:cubicBezTo>
                        <a:cubicBezTo>
                          <a:pt x="38391" y="409836"/>
                          <a:pt x="39827" y="409836"/>
                          <a:pt x="42697" y="409836"/>
                        </a:cubicBezTo>
                        <a:lnTo>
                          <a:pt x="501962" y="409836"/>
                        </a:lnTo>
                        <a:cubicBezTo>
                          <a:pt x="504832" y="409836"/>
                          <a:pt x="507703" y="409836"/>
                          <a:pt x="507703" y="409836"/>
                        </a:cubicBezTo>
                        <a:cubicBezTo>
                          <a:pt x="507703" y="408403"/>
                          <a:pt x="507703" y="406970"/>
                          <a:pt x="506267" y="404104"/>
                        </a:cubicBezTo>
                        <a:lnTo>
                          <a:pt x="464647" y="328155"/>
                        </a:lnTo>
                        <a:cubicBezTo>
                          <a:pt x="458906" y="316691"/>
                          <a:pt x="440248" y="305227"/>
                          <a:pt x="425896" y="305227"/>
                        </a:cubicBezTo>
                        <a:close/>
                        <a:moveTo>
                          <a:pt x="180484" y="235119"/>
                        </a:moveTo>
                        <a:cubicBezTo>
                          <a:pt x="179049" y="235119"/>
                          <a:pt x="177613" y="236552"/>
                          <a:pt x="177613" y="236552"/>
                        </a:cubicBezTo>
                        <a:lnTo>
                          <a:pt x="177613" y="246585"/>
                        </a:lnTo>
                        <a:cubicBezTo>
                          <a:pt x="177613" y="248018"/>
                          <a:pt x="179049" y="249452"/>
                          <a:pt x="180484" y="249452"/>
                        </a:cubicBezTo>
                        <a:lnTo>
                          <a:pt x="418707" y="249452"/>
                        </a:lnTo>
                        <a:cubicBezTo>
                          <a:pt x="420142" y="249452"/>
                          <a:pt x="421577" y="248018"/>
                          <a:pt x="421577" y="246585"/>
                        </a:cubicBezTo>
                        <a:lnTo>
                          <a:pt x="421577" y="236552"/>
                        </a:lnTo>
                        <a:cubicBezTo>
                          <a:pt x="421577" y="236552"/>
                          <a:pt x="420142" y="235119"/>
                          <a:pt x="418707" y="235119"/>
                        </a:cubicBezTo>
                        <a:close/>
                        <a:moveTo>
                          <a:pt x="127386" y="235119"/>
                        </a:moveTo>
                        <a:cubicBezTo>
                          <a:pt x="124516" y="235119"/>
                          <a:pt x="123080" y="236552"/>
                          <a:pt x="123080" y="236552"/>
                        </a:cubicBezTo>
                        <a:lnTo>
                          <a:pt x="123080" y="246585"/>
                        </a:lnTo>
                        <a:cubicBezTo>
                          <a:pt x="123080" y="248018"/>
                          <a:pt x="124516" y="249452"/>
                          <a:pt x="127386" y="249452"/>
                        </a:cubicBezTo>
                        <a:lnTo>
                          <a:pt x="154652" y="249452"/>
                        </a:lnTo>
                        <a:cubicBezTo>
                          <a:pt x="156087" y="249452"/>
                          <a:pt x="157522" y="248018"/>
                          <a:pt x="157522" y="246585"/>
                        </a:cubicBezTo>
                        <a:lnTo>
                          <a:pt x="157522" y="236552"/>
                        </a:lnTo>
                        <a:cubicBezTo>
                          <a:pt x="157522" y="236552"/>
                          <a:pt x="156087" y="235119"/>
                          <a:pt x="154652" y="235119"/>
                        </a:cubicBezTo>
                        <a:close/>
                        <a:moveTo>
                          <a:pt x="110165" y="47359"/>
                        </a:moveTo>
                        <a:lnTo>
                          <a:pt x="435928" y="47359"/>
                        </a:lnTo>
                        <a:lnTo>
                          <a:pt x="435928" y="255185"/>
                        </a:lnTo>
                        <a:lnTo>
                          <a:pt x="110165" y="255185"/>
                        </a:lnTo>
                        <a:close/>
                        <a:moveTo>
                          <a:pt x="120198" y="37258"/>
                        </a:moveTo>
                        <a:cubicBezTo>
                          <a:pt x="108716" y="37258"/>
                          <a:pt x="100105" y="45856"/>
                          <a:pt x="100105" y="57320"/>
                        </a:cubicBezTo>
                        <a:lnTo>
                          <a:pt x="100105" y="247908"/>
                        </a:lnTo>
                        <a:cubicBezTo>
                          <a:pt x="100105" y="257939"/>
                          <a:pt x="108716" y="266537"/>
                          <a:pt x="120198" y="266537"/>
                        </a:cubicBezTo>
                        <a:lnTo>
                          <a:pt x="425896" y="266537"/>
                        </a:lnTo>
                        <a:cubicBezTo>
                          <a:pt x="435943" y="266537"/>
                          <a:pt x="444554" y="257939"/>
                          <a:pt x="444554" y="247908"/>
                        </a:cubicBezTo>
                        <a:lnTo>
                          <a:pt x="444554" y="57320"/>
                        </a:lnTo>
                        <a:cubicBezTo>
                          <a:pt x="444554" y="45856"/>
                          <a:pt x="435943" y="37258"/>
                          <a:pt x="425896" y="37258"/>
                        </a:cubicBezTo>
                        <a:close/>
                        <a:moveTo>
                          <a:pt x="120198" y="0"/>
                        </a:moveTo>
                        <a:lnTo>
                          <a:pt x="425896" y="0"/>
                        </a:lnTo>
                        <a:cubicBezTo>
                          <a:pt x="457471" y="0"/>
                          <a:pt x="483304" y="25794"/>
                          <a:pt x="483304" y="57320"/>
                        </a:cubicBezTo>
                        <a:lnTo>
                          <a:pt x="483304" y="247908"/>
                        </a:lnTo>
                        <a:cubicBezTo>
                          <a:pt x="483304" y="260805"/>
                          <a:pt x="478999" y="272269"/>
                          <a:pt x="471823" y="282300"/>
                        </a:cubicBezTo>
                        <a:cubicBezTo>
                          <a:pt x="483304" y="289465"/>
                          <a:pt x="493351" y="299496"/>
                          <a:pt x="499091" y="310959"/>
                        </a:cubicBezTo>
                        <a:lnTo>
                          <a:pt x="539277" y="386908"/>
                        </a:lnTo>
                        <a:cubicBezTo>
                          <a:pt x="547888" y="401238"/>
                          <a:pt x="547888" y="417001"/>
                          <a:pt x="540712" y="429898"/>
                        </a:cubicBezTo>
                        <a:cubicBezTo>
                          <a:pt x="533536" y="441362"/>
                          <a:pt x="519184" y="448527"/>
                          <a:pt x="501962" y="448527"/>
                        </a:cubicBezTo>
                        <a:lnTo>
                          <a:pt x="42697" y="448527"/>
                        </a:lnTo>
                        <a:cubicBezTo>
                          <a:pt x="25475" y="448527"/>
                          <a:pt x="12558" y="441362"/>
                          <a:pt x="5382" y="429898"/>
                        </a:cubicBezTo>
                        <a:cubicBezTo>
                          <a:pt x="-1794" y="417001"/>
                          <a:pt x="-1794" y="401238"/>
                          <a:pt x="5382" y="386908"/>
                        </a:cubicBezTo>
                        <a:lnTo>
                          <a:pt x="47003" y="310959"/>
                        </a:lnTo>
                        <a:cubicBezTo>
                          <a:pt x="52743" y="299496"/>
                          <a:pt x="62790" y="289465"/>
                          <a:pt x="74271" y="282300"/>
                        </a:cubicBezTo>
                        <a:cubicBezTo>
                          <a:pt x="67095" y="272269"/>
                          <a:pt x="62790" y="260805"/>
                          <a:pt x="62790" y="247908"/>
                        </a:cubicBezTo>
                        <a:lnTo>
                          <a:pt x="62790" y="57320"/>
                        </a:lnTo>
                        <a:cubicBezTo>
                          <a:pt x="62790" y="25794"/>
                          <a:pt x="88623" y="0"/>
                          <a:pt x="120198" y="0"/>
                        </a:cubicBezTo>
                        <a:close/>
                      </a:path>
                    </a:pathLst>
                  </a:custGeom>
                  <a:solidFill>
                    <a:srgbClr val="FFFFFF"/>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grpSp>
            <p:nvGrpSpPr>
              <p:cNvPr id="12" name="组合 11">
                <a:extLst>
                  <a:ext uri="{FF2B5EF4-FFF2-40B4-BE49-F238E27FC236}">
                    <a16:creationId xmlns:a16="http://schemas.microsoft.com/office/drawing/2014/main" id="{30BBC6FE-DDDE-BFF7-1324-984963CDD80C}"/>
                  </a:ext>
                </a:extLst>
              </p:cNvPr>
              <p:cNvGrpSpPr/>
              <p:nvPr/>
            </p:nvGrpSpPr>
            <p:grpSpPr>
              <a:xfrm>
                <a:off x="6725738" y="2621984"/>
                <a:ext cx="2250381" cy="3091703"/>
                <a:chOff x="6725738" y="2621984"/>
                <a:chExt cx="2250381" cy="3091703"/>
              </a:xfrm>
            </p:grpSpPr>
            <p:grpSp>
              <p:nvGrpSpPr>
                <p:cNvPr id="13" name="组合 12">
                  <a:extLst>
                    <a:ext uri="{FF2B5EF4-FFF2-40B4-BE49-F238E27FC236}">
                      <a16:creationId xmlns:a16="http://schemas.microsoft.com/office/drawing/2014/main" id="{50B2113B-E2FA-6A11-34A0-89AFAD5E001B}"/>
                    </a:ext>
                  </a:extLst>
                </p:cNvPr>
                <p:cNvGrpSpPr/>
                <p:nvPr/>
              </p:nvGrpSpPr>
              <p:grpSpPr>
                <a:xfrm>
                  <a:off x="6725738" y="4061862"/>
                  <a:ext cx="2250381" cy="1651825"/>
                  <a:chOff x="1201911" y="4386239"/>
                  <a:chExt cx="2339965" cy="1651825"/>
                </a:xfrm>
              </p:grpSpPr>
              <p:sp>
                <p:nvSpPr>
                  <p:cNvPr id="17" name="文本框 16">
                    <a:extLst>
                      <a:ext uri="{FF2B5EF4-FFF2-40B4-BE49-F238E27FC236}">
                        <a16:creationId xmlns:a16="http://schemas.microsoft.com/office/drawing/2014/main" id="{B776C7BD-733C-3A8B-2246-14AEB964CD74}"/>
                      </a:ext>
                    </a:extLst>
                  </p:cNvPr>
                  <p:cNvSpPr txBox="1"/>
                  <p:nvPr/>
                </p:nvSpPr>
                <p:spPr>
                  <a:xfrm>
                    <a:off x="1201911" y="4954202"/>
                    <a:ext cx="2339965" cy="1083862"/>
                  </a:xfrm>
                  <a:prstGeom prst="rect">
                    <a:avLst/>
                  </a:prstGeom>
                  <a:noFill/>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a:t>北斗卫星系统保障恶劣天气下应急救援行动高效进行。</a:t>
                    </a:r>
                    <a:endParaRPr lang="zh-CN" altLang="en-US" sz="1200" dirty="0"/>
                  </a:p>
                </p:txBody>
              </p:sp>
              <p:sp>
                <p:nvSpPr>
                  <p:cNvPr id="18" name="文本框 17">
                    <a:extLst>
                      <a:ext uri="{FF2B5EF4-FFF2-40B4-BE49-F238E27FC236}">
                        <a16:creationId xmlns:a16="http://schemas.microsoft.com/office/drawing/2014/main" id="{3C05B907-3FCC-5C6D-D7FB-F9454116B008}"/>
                      </a:ext>
                    </a:extLst>
                  </p:cNvPr>
                  <p:cNvSpPr txBox="1"/>
                  <p:nvPr/>
                </p:nvSpPr>
                <p:spPr>
                  <a:xfrm>
                    <a:off x="1201911" y="4386239"/>
                    <a:ext cx="2339965" cy="567964"/>
                  </a:xfrm>
                  <a:prstGeom prst="rect">
                    <a:avLst/>
                  </a:prstGeom>
                  <a:noFill/>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a:t>应急响应能力提升</a:t>
                    </a:r>
                    <a:endParaRPr lang="zh-CN" altLang="en-US" b="1" dirty="0"/>
                  </a:p>
                </p:txBody>
              </p:sp>
            </p:grpSp>
            <p:grpSp>
              <p:nvGrpSpPr>
                <p:cNvPr id="14" name="组合 13">
                  <a:extLst>
                    <a:ext uri="{FF2B5EF4-FFF2-40B4-BE49-F238E27FC236}">
                      <a16:creationId xmlns:a16="http://schemas.microsoft.com/office/drawing/2014/main" id="{2D0DA9AA-E429-5BAA-7F95-AC0813909161}"/>
                    </a:ext>
                  </a:extLst>
                </p:cNvPr>
                <p:cNvGrpSpPr/>
                <p:nvPr/>
              </p:nvGrpSpPr>
              <p:grpSpPr>
                <a:xfrm>
                  <a:off x="7214758" y="2621984"/>
                  <a:ext cx="1271022" cy="1271022"/>
                  <a:chOff x="6300875" y="2512408"/>
                  <a:chExt cx="1079892" cy="1079892"/>
                </a:xfrm>
              </p:grpSpPr>
              <p:sp>
                <p:nvSpPr>
                  <p:cNvPr id="15" name="椭圆 14">
                    <a:extLst>
                      <a:ext uri="{FF2B5EF4-FFF2-40B4-BE49-F238E27FC236}">
                        <a16:creationId xmlns:a16="http://schemas.microsoft.com/office/drawing/2014/main" id="{C0B6EE2D-3552-6F5D-0D8B-449201D76829}"/>
                      </a:ext>
                    </a:extLst>
                  </p:cNvPr>
                  <p:cNvSpPr/>
                  <p:nvPr/>
                </p:nvSpPr>
                <p:spPr>
                  <a:xfrm>
                    <a:off x="6300875" y="2512408"/>
                    <a:ext cx="1079892" cy="107989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6" name="任意多边形: 形状 15">
                    <a:extLst>
                      <a:ext uri="{FF2B5EF4-FFF2-40B4-BE49-F238E27FC236}">
                        <a16:creationId xmlns:a16="http://schemas.microsoft.com/office/drawing/2014/main" id="{D3F9016E-8A1A-0743-E538-959297EE7A14}"/>
                      </a:ext>
                    </a:extLst>
                  </p:cNvPr>
                  <p:cNvSpPr/>
                  <p:nvPr/>
                </p:nvSpPr>
                <p:spPr bwMode="auto">
                  <a:xfrm>
                    <a:off x="6644282" y="2856089"/>
                    <a:ext cx="393076" cy="392530"/>
                  </a:xfrm>
                  <a:custGeom>
                    <a:avLst/>
                    <a:gdLst>
                      <a:gd name="T0" fmla="*/ 0 w 8024"/>
                      <a:gd name="T1" fmla="*/ 4012 h 8024"/>
                      <a:gd name="T2" fmla="*/ 8024 w 8024"/>
                      <a:gd name="T3" fmla="*/ 4012 h 8024"/>
                      <a:gd name="T4" fmla="*/ 4395 w 8024"/>
                      <a:gd name="T5" fmla="*/ 4365 h 8024"/>
                      <a:gd name="T6" fmla="*/ 3648 w 8024"/>
                      <a:gd name="T7" fmla="*/ 3613 h 8024"/>
                      <a:gd name="T8" fmla="*/ 5491 w 8024"/>
                      <a:gd name="T9" fmla="*/ 2528 h 8024"/>
                      <a:gd name="T10" fmla="*/ 4395 w 8024"/>
                      <a:gd name="T11" fmla="*/ 4365 h 8024"/>
                      <a:gd name="T12" fmla="*/ 7565 w 8024"/>
                      <a:gd name="T13" fmla="*/ 3530 h 8024"/>
                      <a:gd name="T14" fmla="*/ 7595 w 8024"/>
                      <a:gd name="T15" fmla="*/ 3739 h 8024"/>
                      <a:gd name="T16" fmla="*/ 7608 w 8024"/>
                      <a:gd name="T17" fmla="*/ 3889 h 8024"/>
                      <a:gd name="T18" fmla="*/ 6800 w 8024"/>
                      <a:gd name="T19" fmla="*/ 4022 h 8024"/>
                      <a:gd name="T20" fmla="*/ 6802 w 8024"/>
                      <a:gd name="T21" fmla="*/ 3850 h 8024"/>
                      <a:gd name="T22" fmla="*/ 6798 w 8024"/>
                      <a:gd name="T23" fmla="*/ 3719 h 8024"/>
                      <a:gd name="T24" fmla="*/ 6720 w 8024"/>
                      <a:gd name="T25" fmla="*/ 3204 h 8024"/>
                      <a:gd name="T26" fmla="*/ 6162 w 8024"/>
                      <a:gd name="T27" fmla="*/ 2093 h 8024"/>
                      <a:gd name="T28" fmla="*/ 5761 w 8024"/>
                      <a:gd name="T29" fmla="*/ 1688 h 8024"/>
                      <a:gd name="T30" fmla="*/ 5602 w 8024"/>
                      <a:gd name="T31" fmla="*/ 1567 h 8024"/>
                      <a:gd name="T32" fmla="*/ 4448 w 8024"/>
                      <a:gd name="T33" fmla="*/ 1071 h 8024"/>
                      <a:gd name="T34" fmla="*/ 4122 w 8024"/>
                      <a:gd name="T35" fmla="*/ 1028 h 8024"/>
                      <a:gd name="T36" fmla="*/ 4039 w 8024"/>
                      <a:gd name="T37" fmla="*/ 1022 h 8024"/>
                      <a:gd name="T38" fmla="*/ 4019 w 8024"/>
                      <a:gd name="T39" fmla="*/ 1020 h 8024"/>
                      <a:gd name="T40" fmla="*/ 4017 w 8024"/>
                      <a:gd name="T41" fmla="*/ 1020 h 8024"/>
                      <a:gd name="T42" fmla="*/ 3570 w 8024"/>
                      <a:gd name="T43" fmla="*/ 1033 h 8024"/>
                      <a:gd name="T44" fmla="*/ 2340 w 8024"/>
                      <a:gd name="T45" fmla="*/ 1441 h 8024"/>
                      <a:gd name="T46" fmla="*/ 2162 w 8024"/>
                      <a:gd name="T47" fmla="*/ 1554 h 8024"/>
                      <a:gd name="T48" fmla="*/ 1698 w 8024"/>
                      <a:gd name="T49" fmla="*/ 1947 h 8024"/>
                      <a:gd name="T50" fmla="*/ 985 w 8024"/>
                      <a:gd name="T51" fmla="*/ 3109 h 8024"/>
                      <a:gd name="T52" fmla="*/ 847 w 8024"/>
                      <a:gd name="T53" fmla="*/ 3680 h 8024"/>
                      <a:gd name="T54" fmla="*/ 823 w 8024"/>
                      <a:gd name="T55" fmla="*/ 3899 h 8024"/>
                      <a:gd name="T56" fmla="*/ 814 w 8024"/>
                      <a:gd name="T57" fmla="*/ 3899 h 8024"/>
                      <a:gd name="T58" fmla="*/ 820 w 8024"/>
                      <a:gd name="T59" fmla="*/ 3677 h 8024"/>
                      <a:gd name="T60" fmla="*/ 913 w 8024"/>
                      <a:gd name="T61" fmla="*/ 3088 h 8024"/>
                      <a:gd name="T62" fmla="*/ 1557 w 8024"/>
                      <a:gd name="T63" fmla="*/ 1821 h 8024"/>
                      <a:gd name="T64" fmla="*/ 2018 w 8024"/>
                      <a:gd name="T65" fmla="*/ 1363 h 8024"/>
                      <a:gd name="T66" fmla="*/ 2199 w 8024"/>
                      <a:gd name="T67" fmla="*/ 1225 h 8024"/>
                      <a:gd name="T68" fmla="*/ 3517 w 8024"/>
                      <a:gd name="T69" fmla="*/ 668 h 8024"/>
                      <a:gd name="T70" fmla="*/ 4007 w 8024"/>
                      <a:gd name="T71" fmla="*/ 612 h 8024"/>
                      <a:gd name="T72" fmla="*/ 4263 w 8024"/>
                      <a:gd name="T73" fmla="*/ 613 h 8024"/>
                      <a:gd name="T74" fmla="*/ 5005 w 8024"/>
                      <a:gd name="T75" fmla="*/ 720 h 8024"/>
                      <a:gd name="T76" fmla="*/ 6008 w 8024"/>
                      <a:gd name="T77" fmla="*/ 1163 h 8024"/>
                      <a:gd name="T78" fmla="*/ 6294 w 8024"/>
                      <a:gd name="T79" fmla="*/ 1369 h 8024"/>
                      <a:gd name="T80" fmla="*/ 7134 w 8024"/>
                      <a:gd name="T81" fmla="*/ 2343 h 8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24" h="8024">
                        <a:moveTo>
                          <a:pt x="4012" y="0"/>
                        </a:moveTo>
                        <a:cubicBezTo>
                          <a:pt x="1796" y="0"/>
                          <a:pt x="0" y="1796"/>
                          <a:pt x="0" y="4012"/>
                        </a:cubicBezTo>
                        <a:cubicBezTo>
                          <a:pt x="0" y="6228"/>
                          <a:pt x="1796" y="8024"/>
                          <a:pt x="4012" y="8024"/>
                        </a:cubicBezTo>
                        <a:cubicBezTo>
                          <a:pt x="6228" y="8024"/>
                          <a:pt x="8024" y="6228"/>
                          <a:pt x="8024" y="4012"/>
                        </a:cubicBezTo>
                        <a:cubicBezTo>
                          <a:pt x="8024" y="1796"/>
                          <a:pt x="6228" y="0"/>
                          <a:pt x="4012" y="0"/>
                        </a:cubicBezTo>
                        <a:close/>
                        <a:moveTo>
                          <a:pt x="4395" y="4365"/>
                        </a:moveTo>
                        <a:cubicBezTo>
                          <a:pt x="4188" y="4572"/>
                          <a:pt x="3852" y="4570"/>
                          <a:pt x="3645" y="4363"/>
                        </a:cubicBezTo>
                        <a:cubicBezTo>
                          <a:pt x="3439" y="4155"/>
                          <a:pt x="3440" y="3819"/>
                          <a:pt x="3648" y="3613"/>
                        </a:cubicBezTo>
                        <a:cubicBezTo>
                          <a:pt x="3773" y="3488"/>
                          <a:pt x="3944" y="3440"/>
                          <a:pt x="4106" y="3466"/>
                        </a:cubicBezTo>
                        <a:lnTo>
                          <a:pt x="5491" y="2528"/>
                        </a:lnTo>
                        <a:lnTo>
                          <a:pt x="4545" y="3908"/>
                        </a:lnTo>
                        <a:cubicBezTo>
                          <a:pt x="4570" y="4070"/>
                          <a:pt x="4520" y="4241"/>
                          <a:pt x="4395" y="4365"/>
                        </a:cubicBezTo>
                        <a:close/>
                        <a:moveTo>
                          <a:pt x="7430" y="2993"/>
                        </a:moveTo>
                        <a:cubicBezTo>
                          <a:pt x="7499" y="3195"/>
                          <a:pt x="7539" y="3378"/>
                          <a:pt x="7565" y="3530"/>
                        </a:cubicBezTo>
                        <a:cubicBezTo>
                          <a:pt x="7572" y="3568"/>
                          <a:pt x="7577" y="3604"/>
                          <a:pt x="7583" y="3638"/>
                        </a:cubicBezTo>
                        <a:cubicBezTo>
                          <a:pt x="7588" y="3673"/>
                          <a:pt x="7591" y="3707"/>
                          <a:pt x="7595" y="3739"/>
                        </a:cubicBezTo>
                        <a:cubicBezTo>
                          <a:pt x="7598" y="3770"/>
                          <a:pt x="7601" y="3799"/>
                          <a:pt x="7604" y="3826"/>
                        </a:cubicBezTo>
                        <a:cubicBezTo>
                          <a:pt x="7606" y="3852"/>
                          <a:pt x="7607" y="3870"/>
                          <a:pt x="7608" y="3889"/>
                        </a:cubicBezTo>
                        <a:cubicBezTo>
                          <a:pt x="7613" y="3962"/>
                          <a:pt x="7616" y="4002"/>
                          <a:pt x="7616" y="4002"/>
                        </a:cubicBezTo>
                        <a:lnTo>
                          <a:pt x="6800" y="4022"/>
                        </a:lnTo>
                        <a:cubicBezTo>
                          <a:pt x="6800" y="4022"/>
                          <a:pt x="6801" y="3983"/>
                          <a:pt x="6802" y="3909"/>
                        </a:cubicBezTo>
                        <a:cubicBezTo>
                          <a:pt x="6802" y="3892"/>
                          <a:pt x="6803" y="3869"/>
                          <a:pt x="6802" y="3850"/>
                        </a:cubicBezTo>
                        <a:cubicBezTo>
                          <a:pt x="6802" y="3831"/>
                          <a:pt x="6801" y="3811"/>
                          <a:pt x="6800" y="3790"/>
                        </a:cubicBezTo>
                        <a:cubicBezTo>
                          <a:pt x="6800" y="3768"/>
                          <a:pt x="6799" y="3744"/>
                          <a:pt x="6798" y="3719"/>
                        </a:cubicBezTo>
                        <a:cubicBezTo>
                          <a:pt x="6796" y="3692"/>
                          <a:pt x="6794" y="3664"/>
                          <a:pt x="6791" y="3634"/>
                        </a:cubicBezTo>
                        <a:cubicBezTo>
                          <a:pt x="6781" y="3514"/>
                          <a:pt x="6762" y="3368"/>
                          <a:pt x="6720" y="3204"/>
                        </a:cubicBezTo>
                        <a:cubicBezTo>
                          <a:pt x="6679" y="3040"/>
                          <a:pt x="6618" y="2858"/>
                          <a:pt x="6527" y="2668"/>
                        </a:cubicBezTo>
                        <a:cubicBezTo>
                          <a:pt x="6438" y="2478"/>
                          <a:pt x="6315" y="2283"/>
                          <a:pt x="6162" y="2093"/>
                        </a:cubicBezTo>
                        <a:cubicBezTo>
                          <a:pt x="6085" y="1999"/>
                          <a:pt x="6001" y="1905"/>
                          <a:pt x="5906" y="1818"/>
                        </a:cubicBezTo>
                        <a:cubicBezTo>
                          <a:pt x="5861" y="1773"/>
                          <a:pt x="5810" y="1732"/>
                          <a:pt x="5761" y="1688"/>
                        </a:cubicBezTo>
                        <a:cubicBezTo>
                          <a:pt x="5735" y="1667"/>
                          <a:pt x="5709" y="1648"/>
                          <a:pt x="5683" y="1627"/>
                        </a:cubicBezTo>
                        <a:cubicBezTo>
                          <a:pt x="5657" y="1606"/>
                          <a:pt x="5630" y="1586"/>
                          <a:pt x="5602" y="1567"/>
                        </a:cubicBezTo>
                        <a:cubicBezTo>
                          <a:pt x="5384" y="1410"/>
                          <a:pt x="5135" y="1278"/>
                          <a:pt x="4865" y="1184"/>
                        </a:cubicBezTo>
                        <a:cubicBezTo>
                          <a:pt x="4731" y="1136"/>
                          <a:pt x="4590" y="1100"/>
                          <a:pt x="4448" y="1071"/>
                        </a:cubicBezTo>
                        <a:cubicBezTo>
                          <a:pt x="4376" y="1059"/>
                          <a:pt x="4304" y="1046"/>
                          <a:pt x="4231" y="1038"/>
                        </a:cubicBezTo>
                        <a:cubicBezTo>
                          <a:pt x="4195" y="1034"/>
                          <a:pt x="4159" y="1029"/>
                          <a:pt x="4122" y="1028"/>
                        </a:cubicBezTo>
                        <a:lnTo>
                          <a:pt x="4067" y="1024"/>
                        </a:lnTo>
                        <a:lnTo>
                          <a:pt x="4039" y="1022"/>
                        </a:lnTo>
                        <a:lnTo>
                          <a:pt x="4026" y="1021"/>
                        </a:lnTo>
                        <a:lnTo>
                          <a:pt x="4019" y="1020"/>
                        </a:lnTo>
                        <a:lnTo>
                          <a:pt x="4015" y="1020"/>
                        </a:lnTo>
                        <a:cubicBezTo>
                          <a:pt x="4016" y="1020"/>
                          <a:pt x="4008" y="1020"/>
                          <a:pt x="4017" y="1020"/>
                        </a:cubicBezTo>
                        <a:cubicBezTo>
                          <a:pt x="3940" y="1019"/>
                          <a:pt x="3856" y="1015"/>
                          <a:pt x="3788" y="1020"/>
                        </a:cubicBezTo>
                        <a:cubicBezTo>
                          <a:pt x="3718" y="1020"/>
                          <a:pt x="3644" y="1027"/>
                          <a:pt x="3570" y="1033"/>
                        </a:cubicBezTo>
                        <a:cubicBezTo>
                          <a:pt x="3424" y="1050"/>
                          <a:pt x="3278" y="1074"/>
                          <a:pt x="3137" y="1111"/>
                        </a:cubicBezTo>
                        <a:cubicBezTo>
                          <a:pt x="2853" y="1184"/>
                          <a:pt x="2582" y="1297"/>
                          <a:pt x="2340" y="1441"/>
                        </a:cubicBezTo>
                        <a:cubicBezTo>
                          <a:pt x="2309" y="1459"/>
                          <a:pt x="2279" y="1477"/>
                          <a:pt x="2250" y="1497"/>
                        </a:cubicBezTo>
                        <a:cubicBezTo>
                          <a:pt x="2221" y="1516"/>
                          <a:pt x="2191" y="1534"/>
                          <a:pt x="2162" y="1554"/>
                        </a:cubicBezTo>
                        <a:cubicBezTo>
                          <a:pt x="2106" y="1595"/>
                          <a:pt x="2049" y="1634"/>
                          <a:pt x="1996" y="1678"/>
                        </a:cubicBezTo>
                        <a:cubicBezTo>
                          <a:pt x="1888" y="1762"/>
                          <a:pt x="1790" y="1854"/>
                          <a:pt x="1698" y="1947"/>
                        </a:cubicBezTo>
                        <a:cubicBezTo>
                          <a:pt x="1517" y="2136"/>
                          <a:pt x="1366" y="2336"/>
                          <a:pt x="1249" y="2535"/>
                        </a:cubicBezTo>
                        <a:cubicBezTo>
                          <a:pt x="1132" y="2734"/>
                          <a:pt x="1047" y="2930"/>
                          <a:pt x="985" y="3109"/>
                        </a:cubicBezTo>
                        <a:cubicBezTo>
                          <a:pt x="923" y="3287"/>
                          <a:pt x="887" y="3450"/>
                          <a:pt x="863" y="3584"/>
                        </a:cubicBezTo>
                        <a:cubicBezTo>
                          <a:pt x="857" y="3618"/>
                          <a:pt x="852" y="3650"/>
                          <a:pt x="847" y="3680"/>
                        </a:cubicBezTo>
                        <a:cubicBezTo>
                          <a:pt x="843" y="3710"/>
                          <a:pt x="840" y="3738"/>
                          <a:pt x="836" y="3765"/>
                        </a:cubicBezTo>
                        <a:cubicBezTo>
                          <a:pt x="830" y="3817"/>
                          <a:pt x="825" y="3863"/>
                          <a:pt x="823" y="3899"/>
                        </a:cubicBezTo>
                        <a:cubicBezTo>
                          <a:pt x="819" y="3973"/>
                          <a:pt x="816" y="4012"/>
                          <a:pt x="816" y="4012"/>
                        </a:cubicBezTo>
                        <a:cubicBezTo>
                          <a:pt x="816" y="4012"/>
                          <a:pt x="815" y="3973"/>
                          <a:pt x="814" y="3899"/>
                        </a:cubicBezTo>
                        <a:cubicBezTo>
                          <a:pt x="813" y="3862"/>
                          <a:pt x="814" y="3817"/>
                          <a:pt x="816" y="3763"/>
                        </a:cubicBezTo>
                        <a:cubicBezTo>
                          <a:pt x="818" y="3737"/>
                          <a:pt x="819" y="3708"/>
                          <a:pt x="820" y="3677"/>
                        </a:cubicBezTo>
                        <a:cubicBezTo>
                          <a:pt x="822" y="3647"/>
                          <a:pt x="825" y="3614"/>
                          <a:pt x="828" y="3580"/>
                        </a:cubicBezTo>
                        <a:cubicBezTo>
                          <a:pt x="841" y="3442"/>
                          <a:pt x="864" y="3275"/>
                          <a:pt x="913" y="3088"/>
                        </a:cubicBezTo>
                        <a:cubicBezTo>
                          <a:pt x="961" y="2900"/>
                          <a:pt x="1032" y="2692"/>
                          <a:pt x="1137" y="2475"/>
                        </a:cubicBezTo>
                        <a:cubicBezTo>
                          <a:pt x="1241" y="2259"/>
                          <a:pt x="1382" y="2036"/>
                          <a:pt x="1557" y="1821"/>
                        </a:cubicBezTo>
                        <a:cubicBezTo>
                          <a:pt x="1646" y="1715"/>
                          <a:pt x="1743" y="1609"/>
                          <a:pt x="1851" y="1509"/>
                        </a:cubicBezTo>
                        <a:cubicBezTo>
                          <a:pt x="1903" y="1458"/>
                          <a:pt x="1961" y="1411"/>
                          <a:pt x="2018" y="1363"/>
                        </a:cubicBezTo>
                        <a:cubicBezTo>
                          <a:pt x="2047" y="1339"/>
                          <a:pt x="2077" y="1316"/>
                          <a:pt x="2107" y="1293"/>
                        </a:cubicBezTo>
                        <a:cubicBezTo>
                          <a:pt x="2137" y="1269"/>
                          <a:pt x="2167" y="1247"/>
                          <a:pt x="2199" y="1225"/>
                        </a:cubicBezTo>
                        <a:cubicBezTo>
                          <a:pt x="2448" y="1048"/>
                          <a:pt x="2734" y="899"/>
                          <a:pt x="3041" y="793"/>
                        </a:cubicBezTo>
                        <a:cubicBezTo>
                          <a:pt x="3195" y="739"/>
                          <a:pt x="3354" y="700"/>
                          <a:pt x="3517" y="668"/>
                        </a:cubicBezTo>
                        <a:cubicBezTo>
                          <a:pt x="3598" y="654"/>
                          <a:pt x="3680" y="639"/>
                          <a:pt x="3766" y="631"/>
                        </a:cubicBezTo>
                        <a:cubicBezTo>
                          <a:pt x="3854" y="620"/>
                          <a:pt x="3927" y="618"/>
                          <a:pt x="4007" y="612"/>
                        </a:cubicBezTo>
                        <a:lnTo>
                          <a:pt x="4137" y="610"/>
                        </a:lnTo>
                        <a:cubicBezTo>
                          <a:pt x="4179" y="609"/>
                          <a:pt x="4221" y="611"/>
                          <a:pt x="4263" y="613"/>
                        </a:cubicBezTo>
                        <a:cubicBezTo>
                          <a:pt x="4346" y="614"/>
                          <a:pt x="4429" y="622"/>
                          <a:pt x="4513" y="630"/>
                        </a:cubicBezTo>
                        <a:cubicBezTo>
                          <a:pt x="4679" y="649"/>
                          <a:pt x="4844" y="677"/>
                          <a:pt x="5005" y="720"/>
                        </a:cubicBezTo>
                        <a:cubicBezTo>
                          <a:pt x="5327" y="804"/>
                          <a:pt x="5633" y="934"/>
                          <a:pt x="5907" y="1100"/>
                        </a:cubicBezTo>
                        <a:cubicBezTo>
                          <a:pt x="5942" y="1120"/>
                          <a:pt x="5975" y="1141"/>
                          <a:pt x="6008" y="1163"/>
                        </a:cubicBezTo>
                        <a:cubicBezTo>
                          <a:pt x="6041" y="1185"/>
                          <a:pt x="6075" y="1206"/>
                          <a:pt x="6107" y="1229"/>
                        </a:cubicBezTo>
                        <a:cubicBezTo>
                          <a:pt x="6171" y="1275"/>
                          <a:pt x="6235" y="1320"/>
                          <a:pt x="6294" y="1369"/>
                        </a:cubicBezTo>
                        <a:cubicBezTo>
                          <a:pt x="6416" y="1465"/>
                          <a:pt x="6527" y="1570"/>
                          <a:pt x="6630" y="1676"/>
                        </a:cubicBezTo>
                        <a:cubicBezTo>
                          <a:pt x="6834" y="1890"/>
                          <a:pt x="7004" y="2117"/>
                          <a:pt x="7134" y="2343"/>
                        </a:cubicBezTo>
                        <a:cubicBezTo>
                          <a:pt x="7265" y="2568"/>
                          <a:pt x="7361" y="2790"/>
                          <a:pt x="7430" y="2993"/>
                        </a:cubicBezTo>
                        <a:close/>
                      </a:path>
                    </a:pathLst>
                  </a:custGeom>
                  <a:solidFill>
                    <a:srgbClr val="FFFFFF"/>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grpSp>
        <p:sp>
          <p:nvSpPr>
            <p:cNvPr id="7" name="文本框 6">
              <a:extLst>
                <a:ext uri="{FF2B5EF4-FFF2-40B4-BE49-F238E27FC236}">
                  <a16:creationId xmlns:a16="http://schemas.microsoft.com/office/drawing/2014/main" id="{73F0EC15-358B-60E8-F326-501A7EE6B7E3}"/>
                </a:ext>
              </a:extLst>
            </p:cNvPr>
            <p:cNvSpPr txBox="1"/>
            <p:nvPr/>
          </p:nvSpPr>
          <p:spPr>
            <a:xfrm>
              <a:off x="660400" y="1172340"/>
              <a:ext cx="10858500" cy="461665"/>
            </a:xfrm>
            <a:prstGeom prst="rect">
              <a:avLst/>
            </a:prstGeom>
            <a:noFill/>
          </p:spPr>
          <p:txBody>
            <a:bodyPr vert="horz" wrap="square" rtlCol="0" anchor="t" anchorCtr="1">
              <a:normAutofit/>
            </a:bodyPr>
            <a:lstStyle/>
            <a:p>
              <a:pPr algn="ctr"/>
              <a:r>
                <a:rPr lang="zh-CN" altLang="en-US" sz="2400" b="1"/>
                <a:t>天气预报、灾害预警</a:t>
              </a:r>
            </a:p>
          </p:txBody>
        </p:sp>
      </p:grpSp>
      <p:sp>
        <p:nvSpPr>
          <p:cNvPr id="2" name="标题 1">
            <a:extLst>
              <a:ext uri="{FF2B5EF4-FFF2-40B4-BE49-F238E27FC236}">
                <a16:creationId xmlns:a16="http://schemas.microsoft.com/office/drawing/2014/main" id="{7B2492F1-8F97-5148-4544-C4CFB3271730}"/>
              </a:ext>
            </a:extLst>
          </p:cNvPr>
          <p:cNvSpPr>
            <a:spLocks noGrp="1"/>
          </p:cNvSpPr>
          <p:nvPr>
            <p:ph type="title"/>
          </p:nvPr>
        </p:nvSpPr>
        <p:spPr>
          <a:xfrm>
            <a:off x="461477" y="700990"/>
            <a:ext cx="10858500" cy="900112"/>
          </a:xfrm>
        </p:spPr>
        <p:txBody>
          <a:bodyPr/>
          <a:lstStyle/>
          <a:p>
            <a:r>
              <a:rPr lang="zh-CN" altLang="en-US" dirty="0"/>
              <a:t>气象测绘</a:t>
            </a:r>
          </a:p>
        </p:txBody>
      </p:sp>
      <p:grpSp>
        <p:nvGrpSpPr>
          <p:cNvPr id="75" name="组合 74">
            <a:extLst>
              <a:ext uri="{FF2B5EF4-FFF2-40B4-BE49-F238E27FC236}">
                <a16:creationId xmlns:a16="http://schemas.microsoft.com/office/drawing/2014/main" id="{BDC646B4-6985-A178-62DA-CDAB8FF5B3E3}"/>
              </a:ext>
            </a:extLst>
          </p:cNvPr>
          <p:cNvGrpSpPr/>
          <p:nvPr/>
        </p:nvGrpSpPr>
        <p:grpSpPr>
          <a:xfrm>
            <a:off x="-5715" y="249555"/>
            <a:ext cx="12197715" cy="621030"/>
            <a:chOff x="-9" y="393"/>
            <a:chExt cx="19209" cy="978"/>
          </a:xfrm>
        </p:grpSpPr>
        <p:sp>
          <p:nvSpPr>
            <p:cNvPr id="76" name="矩形 75">
              <a:extLst>
                <a:ext uri="{FF2B5EF4-FFF2-40B4-BE49-F238E27FC236}">
                  <a16:creationId xmlns:a16="http://schemas.microsoft.com/office/drawing/2014/main" id="{8F4993B0-BA42-D7B1-74CC-0178D1A1E50B}"/>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7" name="圆角矩形 27">
              <a:extLst>
                <a:ext uri="{FF2B5EF4-FFF2-40B4-BE49-F238E27FC236}">
                  <a16:creationId xmlns:a16="http://schemas.microsoft.com/office/drawing/2014/main" id="{C244C5A9-414A-6A92-46D2-ED3ADD08DCFA}"/>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78" name="文本框 77">
              <a:extLst>
                <a:ext uri="{FF2B5EF4-FFF2-40B4-BE49-F238E27FC236}">
                  <a16:creationId xmlns:a16="http://schemas.microsoft.com/office/drawing/2014/main" id="{484E09FE-56A6-FE91-B90A-D9E34F5F86DE}"/>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市场应用</a:t>
              </a:r>
            </a:p>
          </p:txBody>
        </p:sp>
        <p:sp>
          <p:nvSpPr>
            <p:cNvPr id="79" name="矩形 78">
              <a:extLst>
                <a:ext uri="{FF2B5EF4-FFF2-40B4-BE49-F238E27FC236}">
                  <a16:creationId xmlns:a16="http://schemas.microsoft.com/office/drawing/2014/main" id="{7BBB5B53-466F-2BDA-8AE8-93C51DECC30A}"/>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buClrTx/>
                <a:buSzTx/>
                <a:buFontTx/>
              </a:pPr>
              <a:r>
                <a:rPr lang="en-US" altLang="zh-CN" sz="2200" dirty="0">
                  <a:solidFill>
                    <a:schemeClr val="bg1"/>
                  </a:solidFill>
                  <a:latin typeface="微软雅黑" panose="020B0503020204020204" pitchFamily="34" charset="-122"/>
                  <a:ea typeface="微软雅黑" panose="020B0503020204020204" pitchFamily="34" charset="-122"/>
                  <a:sym typeface="+mn-ea"/>
                </a:rPr>
                <a:t>Market Applications</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80" name="组 13">
              <a:extLst>
                <a:ext uri="{FF2B5EF4-FFF2-40B4-BE49-F238E27FC236}">
                  <a16:creationId xmlns:a16="http://schemas.microsoft.com/office/drawing/2014/main" id="{AE44F327-3E77-4D2A-85CF-D94EC958E32B}"/>
                </a:ext>
              </a:extLst>
            </p:cNvPr>
            <p:cNvGrpSpPr/>
            <p:nvPr/>
          </p:nvGrpSpPr>
          <p:grpSpPr>
            <a:xfrm>
              <a:off x="14621" y="398"/>
              <a:ext cx="4579" cy="869"/>
              <a:chOff x="9284089" y="252855"/>
              <a:chExt cx="2907908" cy="551815"/>
            </a:xfrm>
          </p:grpSpPr>
          <p:grpSp>
            <p:nvGrpSpPr>
              <p:cNvPr id="81" name="组 2">
                <a:extLst>
                  <a:ext uri="{FF2B5EF4-FFF2-40B4-BE49-F238E27FC236}">
                    <a16:creationId xmlns:a16="http://schemas.microsoft.com/office/drawing/2014/main" id="{86F82995-4C32-C8DA-936B-5A793E176D8F}"/>
                  </a:ext>
                </a:extLst>
              </p:cNvPr>
              <p:cNvGrpSpPr/>
              <p:nvPr/>
            </p:nvGrpSpPr>
            <p:grpSpPr>
              <a:xfrm>
                <a:off x="11454105" y="252856"/>
                <a:ext cx="737892" cy="484288"/>
                <a:chOff x="11454105" y="252856"/>
                <a:chExt cx="737892" cy="484288"/>
              </a:xfrm>
            </p:grpSpPr>
            <p:grpSp>
              <p:nvGrpSpPr>
                <p:cNvPr id="83" name="组 1">
                  <a:extLst>
                    <a:ext uri="{FF2B5EF4-FFF2-40B4-BE49-F238E27FC236}">
                      <a16:creationId xmlns:a16="http://schemas.microsoft.com/office/drawing/2014/main" id="{A87F70FA-3434-DE6E-E665-9B931F9C8603}"/>
                    </a:ext>
                  </a:extLst>
                </p:cNvPr>
                <p:cNvGrpSpPr/>
                <p:nvPr/>
              </p:nvGrpSpPr>
              <p:grpSpPr>
                <a:xfrm>
                  <a:off x="12039604" y="252856"/>
                  <a:ext cx="152393" cy="484287"/>
                  <a:chOff x="12039604" y="252856"/>
                  <a:chExt cx="152393" cy="484287"/>
                </a:xfrm>
              </p:grpSpPr>
              <p:sp>
                <p:nvSpPr>
                  <p:cNvPr id="87" name="圆角矩形 33">
                    <a:extLst>
                      <a:ext uri="{FF2B5EF4-FFF2-40B4-BE49-F238E27FC236}">
                        <a16:creationId xmlns:a16="http://schemas.microsoft.com/office/drawing/2014/main" id="{3100C001-2A43-B7BB-D21E-9A09E80223CA}"/>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34">
                    <a:extLst>
                      <a:ext uri="{FF2B5EF4-FFF2-40B4-BE49-F238E27FC236}">
                        <a16:creationId xmlns:a16="http://schemas.microsoft.com/office/drawing/2014/main" id="{97BE6CF1-5BB9-7404-A6BE-42040F702CE7}"/>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35">
                    <a:extLst>
                      <a:ext uri="{FF2B5EF4-FFF2-40B4-BE49-F238E27FC236}">
                        <a16:creationId xmlns:a16="http://schemas.microsoft.com/office/drawing/2014/main" id="{0F73624C-E1BD-88E3-0BA1-54DD091B93A6}"/>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37">
                    <a:extLst>
                      <a:ext uri="{FF2B5EF4-FFF2-40B4-BE49-F238E27FC236}">
                        <a16:creationId xmlns:a16="http://schemas.microsoft.com/office/drawing/2014/main" id="{A34715D7-4651-E0B5-87F0-101B4E46E66D}"/>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38">
                    <a:extLst>
                      <a:ext uri="{FF2B5EF4-FFF2-40B4-BE49-F238E27FC236}">
                        <a16:creationId xmlns:a16="http://schemas.microsoft.com/office/drawing/2014/main" id="{E0E436B3-6E0D-7B1B-A5D1-B72E6B9475D9}"/>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0C899B55-A9B6-2BD6-D302-369EA267178F}"/>
                    </a:ext>
                  </a:extLst>
                </p:cNvPr>
                <p:cNvGrpSpPr/>
                <p:nvPr/>
              </p:nvGrpSpPr>
              <p:grpSpPr>
                <a:xfrm>
                  <a:off x="11454105" y="252857"/>
                  <a:ext cx="491115" cy="484287"/>
                  <a:chOff x="1528923" y="220268"/>
                  <a:chExt cx="1284096" cy="1266241"/>
                </a:xfrm>
              </p:grpSpPr>
              <p:sp>
                <p:nvSpPr>
                  <p:cNvPr id="85" name="圆角矩形 40">
                    <a:extLst>
                      <a:ext uri="{FF2B5EF4-FFF2-40B4-BE49-F238E27FC236}">
                        <a16:creationId xmlns:a16="http://schemas.microsoft.com/office/drawing/2014/main" id="{3730B435-4C84-445E-14B7-0FC82BE02996}"/>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Freeform 96">
                    <a:extLst>
                      <a:ext uri="{FF2B5EF4-FFF2-40B4-BE49-F238E27FC236}">
                        <a16:creationId xmlns:a16="http://schemas.microsoft.com/office/drawing/2014/main" id="{F7A9DF94-E552-D2A4-2C54-6747B0D71C3E}"/>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82" name="文本框 81">
                <a:extLst>
                  <a:ext uri="{FF2B5EF4-FFF2-40B4-BE49-F238E27FC236}">
                    <a16:creationId xmlns:a16="http://schemas.microsoft.com/office/drawing/2014/main" id="{982F4F04-C94B-F941-E654-5E84B13A26E2}"/>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Tree>
    <p:extLst>
      <p:ext uri="{BB962C8B-B14F-4D97-AF65-F5344CB8AC3E}">
        <p14:creationId xmlns:p14="http://schemas.microsoft.com/office/powerpoint/2010/main" val="522641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EB1E58D-473B-3C86-51E5-EE1AC75C7AC0}"/>
              </a:ext>
            </a:extLst>
          </p:cNvPr>
          <p:cNvGrpSpPr/>
          <p:nvPr/>
        </p:nvGrpSpPr>
        <p:grpSpPr>
          <a:xfrm>
            <a:off x="1356074" y="1869582"/>
            <a:ext cx="9492455" cy="4264517"/>
            <a:chOff x="1356074" y="1869582"/>
            <a:chExt cx="9492455" cy="4264517"/>
          </a:xfrm>
        </p:grpSpPr>
        <p:sp>
          <p:nvSpPr>
            <p:cNvPr id="6" name="矩形: 圆角 5">
              <a:extLst>
                <a:ext uri="{FF2B5EF4-FFF2-40B4-BE49-F238E27FC236}">
                  <a16:creationId xmlns:a16="http://schemas.microsoft.com/office/drawing/2014/main" id="{F360CEC0-B499-E7B4-2F31-F8A1F8B90446}"/>
                </a:ext>
              </a:extLst>
            </p:cNvPr>
            <p:cNvSpPr/>
            <p:nvPr/>
          </p:nvSpPr>
          <p:spPr>
            <a:xfrm>
              <a:off x="1356074" y="1869582"/>
              <a:ext cx="4019115" cy="4264517"/>
            </a:xfrm>
            <a:prstGeom prst="roundRect">
              <a:avLst>
                <a:gd name="adj" fmla="val 7816"/>
              </a:avLst>
            </a:prstGeom>
            <a:blipFill>
              <a:blip r:embed="rId14"/>
              <a:srcRect/>
              <a:stretch>
                <a:fillRect l="-32006" t="110" r="-32011" b="-1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文本框 6">
              <a:extLst>
                <a:ext uri="{FF2B5EF4-FFF2-40B4-BE49-F238E27FC236}">
                  <a16:creationId xmlns:a16="http://schemas.microsoft.com/office/drawing/2014/main" id="{9A96EC16-965F-84D4-7575-9D03417F38A3}"/>
                </a:ext>
              </a:extLst>
            </p:cNvPr>
            <p:cNvSpPr txBox="1"/>
            <p:nvPr/>
          </p:nvSpPr>
          <p:spPr>
            <a:xfrm>
              <a:off x="6312024" y="2696135"/>
              <a:ext cx="4536505" cy="3437963"/>
            </a:xfrm>
            <a:prstGeom prst="rect">
              <a:avLst/>
            </a:prstGeom>
            <a:noFill/>
          </p:spPr>
          <p:txBody>
            <a:bodyPr wrap="square" lIns="91440" tIns="45720" rIns="91440" bIns="45720">
              <a:normAutofit/>
            </a:bodyPr>
            <a:lstStyle/>
            <a:p>
              <a:pPr marL="171450" indent="-171450">
                <a:lnSpc>
                  <a:spcPct val="120000"/>
                </a:lnSpc>
                <a:buFont typeface="Arial" panose="020B0604020202020204" pitchFamily="34" charset="0"/>
                <a:buChar char="•"/>
              </a:pPr>
              <a:r>
                <a:rPr lang="zh-CN" altLang="en-US" sz="1400" dirty="0">
                  <a:latin typeface="+mn-ea"/>
                </a:rPr>
                <a:t>北斗精准定位故障点</a:t>
              </a:r>
              <a:endParaRPr lang="en-US" altLang="zh-CN" sz="1400" dirty="0">
                <a:latin typeface="+mn-ea"/>
              </a:endParaRPr>
            </a:p>
            <a:p>
              <a:pPr marL="171450" indent="-171450">
                <a:lnSpc>
                  <a:spcPct val="120000"/>
                </a:lnSpc>
                <a:buFont typeface="Arial" panose="020B0604020202020204" pitchFamily="34" charset="0"/>
                <a:buChar char="•"/>
              </a:pPr>
              <a:r>
                <a:rPr lang="zh-CN" altLang="en-US" sz="1400" dirty="0">
                  <a:latin typeface="+mn-ea"/>
                </a:rPr>
                <a:t>无人机电力巡线：北斗卫星系统提供了高效的定位和导航服务。在国网福建电力无人机巡检工作中，北斗扮演着重要角色。目前国网福建电力已建设</a:t>
              </a:r>
              <a:r>
                <a:rPr lang="en-US" altLang="zh-CN" sz="1400" dirty="0">
                  <a:latin typeface="+mn-ea"/>
                </a:rPr>
                <a:t>31</a:t>
              </a:r>
              <a:r>
                <a:rPr lang="zh-CN" altLang="en-US" sz="1400" dirty="0">
                  <a:latin typeface="+mn-ea"/>
                </a:rPr>
                <a:t>座北斗地面电力增强基站，并加速推进北斗综合服务平台建设。开展基于北斗精准服务网的无人机自主巡检，是国网福建电力深化“北斗</a:t>
              </a:r>
              <a:r>
                <a:rPr lang="en-US" altLang="zh-CN" sz="1400" dirty="0">
                  <a:latin typeface="+mn-ea"/>
                </a:rPr>
                <a:t>+</a:t>
              </a:r>
              <a:r>
                <a:rPr lang="zh-CN" altLang="en-US" sz="1400" dirty="0">
                  <a:latin typeface="+mn-ea"/>
                </a:rPr>
                <a:t>无人机”的探索之一</a:t>
              </a:r>
              <a:endParaRPr lang="en-US" altLang="zh-CN" sz="1400" dirty="0">
                <a:latin typeface="+mn-ea"/>
              </a:endParaRPr>
            </a:p>
            <a:p>
              <a:pPr marL="171450" indent="-171450">
                <a:lnSpc>
                  <a:spcPct val="120000"/>
                </a:lnSpc>
                <a:buFont typeface="Arial" panose="020B0604020202020204" pitchFamily="34" charset="0"/>
                <a:buChar char="•"/>
              </a:pPr>
              <a:r>
                <a:rPr lang="zh-CN" altLang="zh-CN" sz="1400" dirty="0">
                  <a:latin typeface="+mn-ea"/>
                </a:rPr>
                <a:t>民政社会保障领域，北斗卫星系统提供了高效的数据管理和服务。例如，在进行低保对象核查、特困人员救助、农村留守儿童关爱等工作时，民政部门利用北斗卫星系统实现了对相关对象位置、身份、需求等信息的精准采集和管理，并与移动支付功能相结合，为相关对象提供便捷优质的社会保障服务</a:t>
              </a:r>
              <a:endParaRPr lang="en-US" altLang="zh-CN" sz="1400" dirty="0">
                <a:latin typeface="+mn-ea"/>
              </a:endParaRPr>
            </a:p>
            <a:p>
              <a:pPr marL="171450" indent="-171450">
                <a:lnSpc>
                  <a:spcPct val="120000"/>
                </a:lnSpc>
                <a:buFont typeface="Arial" panose="020B0604020202020204" pitchFamily="34" charset="0"/>
                <a:buChar char="•"/>
              </a:pPr>
              <a:endParaRPr lang="zh-CN" altLang="en-US" sz="12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endParaRPr lang="en-US" altLang="zh-CN" sz="1200" dirty="0"/>
            </a:p>
          </p:txBody>
        </p:sp>
        <p:sp>
          <p:nvSpPr>
            <p:cNvPr id="8" name="矩形: 圆角 7">
              <a:extLst>
                <a:ext uri="{FF2B5EF4-FFF2-40B4-BE49-F238E27FC236}">
                  <a16:creationId xmlns:a16="http://schemas.microsoft.com/office/drawing/2014/main" id="{40245C64-BE67-6A7E-F963-2563ED0A1B06}"/>
                </a:ext>
              </a:extLst>
            </p:cNvPr>
            <p:cNvSpPr/>
            <p:nvPr/>
          </p:nvSpPr>
          <p:spPr>
            <a:xfrm>
              <a:off x="6312024" y="1993265"/>
              <a:ext cx="4536505" cy="459728"/>
            </a:xfrm>
            <a:prstGeom prst="roundRect">
              <a:avLst>
                <a:gd name="adj" fmla="val 193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b="1" dirty="0"/>
                <a:t>电网监控</a:t>
              </a:r>
            </a:p>
          </p:txBody>
        </p:sp>
      </p:grpSp>
      <p:sp>
        <p:nvSpPr>
          <p:cNvPr id="2" name="标题 1">
            <a:extLst>
              <a:ext uri="{FF2B5EF4-FFF2-40B4-BE49-F238E27FC236}">
                <a16:creationId xmlns:a16="http://schemas.microsoft.com/office/drawing/2014/main" id="{802D55C7-3286-7756-C82F-0A7687C3C864}"/>
              </a:ext>
            </a:extLst>
          </p:cNvPr>
          <p:cNvSpPr>
            <a:spLocks noGrp="1"/>
          </p:cNvSpPr>
          <p:nvPr>
            <p:ph type="title"/>
          </p:nvPr>
        </p:nvSpPr>
        <p:spPr>
          <a:xfrm>
            <a:off x="290606" y="680244"/>
            <a:ext cx="10858500" cy="900112"/>
          </a:xfrm>
        </p:spPr>
        <p:txBody>
          <a:bodyPr/>
          <a:lstStyle/>
          <a:p>
            <a:r>
              <a:rPr lang="zh-CN" altLang="en-US" dirty="0"/>
              <a:t>电力民政</a:t>
            </a:r>
          </a:p>
        </p:txBody>
      </p:sp>
      <p:grpSp>
        <p:nvGrpSpPr>
          <p:cNvPr id="9" name="组合 8">
            <a:extLst>
              <a:ext uri="{FF2B5EF4-FFF2-40B4-BE49-F238E27FC236}">
                <a16:creationId xmlns:a16="http://schemas.microsoft.com/office/drawing/2014/main" id="{9DFB4AF8-0700-C1A8-A585-979BDDB7B0A0}"/>
              </a:ext>
            </a:extLst>
          </p:cNvPr>
          <p:cNvGrpSpPr/>
          <p:nvPr/>
        </p:nvGrpSpPr>
        <p:grpSpPr>
          <a:xfrm>
            <a:off x="-5715" y="249555"/>
            <a:ext cx="12197715" cy="621030"/>
            <a:chOff x="-9" y="393"/>
            <a:chExt cx="19209" cy="978"/>
          </a:xfrm>
        </p:grpSpPr>
        <p:sp>
          <p:nvSpPr>
            <p:cNvPr id="10" name="矩形 9">
              <a:extLst>
                <a:ext uri="{FF2B5EF4-FFF2-40B4-BE49-F238E27FC236}">
                  <a16:creationId xmlns:a16="http://schemas.microsoft.com/office/drawing/2014/main" id="{E6090A43-963E-528D-97A6-CEABBE7FEDEF}"/>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 name="圆角矩形 27">
              <a:extLst>
                <a:ext uri="{FF2B5EF4-FFF2-40B4-BE49-F238E27FC236}">
                  <a16:creationId xmlns:a16="http://schemas.microsoft.com/office/drawing/2014/main" id="{E4DCA97F-B8F2-83B7-7805-1F5A7D4868BD}"/>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2" name="文本框 11">
              <a:extLst>
                <a:ext uri="{FF2B5EF4-FFF2-40B4-BE49-F238E27FC236}">
                  <a16:creationId xmlns:a16="http://schemas.microsoft.com/office/drawing/2014/main" id="{908E7026-9CAF-F97B-178C-65C5F357F902}"/>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市场应用</a:t>
              </a:r>
            </a:p>
          </p:txBody>
        </p:sp>
        <p:sp>
          <p:nvSpPr>
            <p:cNvPr id="13" name="矩形 12">
              <a:extLst>
                <a:ext uri="{FF2B5EF4-FFF2-40B4-BE49-F238E27FC236}">
                  <a16:creationId xmlns:a16="http://schemas.microsoft.com/office/drawing/2014/main" id="{0E59CC6F-715E-8AD6-DE2C-693E8356BAB9}"/>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buClrTx/>
                <a:buSzTx/>
                <a:buFontTx/>
              </a:pPr>
              <a:r>
                <a:rPr lang="en-US" altLang="zh-CN" sz="2200" dirty="0">
                  <a:solidFill>
                    <a:schemeClr val="bg1"/>
                  </a:solidFill>
                  <a:latin typeface="微软雅黑" panose="020B0503020204020204" pitchFamily="34" charset="-122"/>
                  <a:ea typeface="微软雅黑" panose="020B0503020204020204" pitchFamily="34" charset="-122"/>
                  <a:sym typeface="+mn-ea"/>
                </a:rPr>
                <a:t>Market Applications</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4" name="组 13">
              <a:extLst>
                <a:ext uri="{FF2B5EF4-FFF2-40B4-BE49-F238E27FC236}">
                  <a16:creationId xmlns:a16="http://schemas.microsoft.com/office/drawing/2014/main" id="{1A0C2058-953D-BE27-5566-CDD227CAFDE0}"/>
                </a:ext>
              </a:extLst>
            </p:cNvPr>
            <p:cNvGrpSpPr/>
            <p:nvPr/>
          </p:nvGrpSpPr>
          <p:grpSpPr>
            <a:xfrm>
              <a:off x="14621" y="398"/>
              <a:ext cx="4579" cy="869"/>
              <a:chOff x="9284089" y="252855"/>
              <a:chExt cx="2907908" cy="551815"/>
            </a:xfrm>
          </p:grpSpPr>
          <p:grpSp>
            <p:nvGrpSpPr>
              <p:cNvPr id="15" name="组 2">
                <a:extLst>
                  <a:ext uri="{FF2B5EF4-FFF2-40B4-BE49-F238E27FC236}">
                    <a16:creationId xmlns:a16="http://schemas.microsoft.com/office/drawing/2014/main" id="{362C0D70-3934-C72D-84C4-8AEF08F3625E}"/>
                  </a:ext>
                </a:extLst>
              </p:cNvPr>
              <p:cNvGrpSpPr/>
              <p:nvPr/>
            </p:nvGrpSpPr>
            <p:grpSpPr>
              <a:xfrm>
                <a:off x="11454105" y="252856"/>
                <a:ext cx="737892" cy="484288"/>
                <a:chOff x="11454105" y="252856"/>
                <a:chExt cx="737892" cy="484288"/>
              </a:xfrm>
            </p:grpSpPr>
            <p:grpSp>
              <p:nvGrpSpPr>
                <p:cNvPr id="17" name="组 1">
                  <a:extLst>
                    <a:ext uri="{FF2B5EF4-FFF2-40B4-BE49-F238E27FC236}">
                      <a16:creationId xmlns:a16="http://schemas.microsoft.com/office/drawing/2014/main" id="{61C10EE3-D3AF-FDC9-5D59-EB29253BB40A}"/>
                    </a:ext>
                  </a:extLst>
                </p:cNvPr>
                <p:cNvGrpSpPr/>
                <p:nvPr/>
              </p:nvGrpSpPr>
              <p:grpSpPr>
                <a:xfrm>
                  <a:off x="12039604" y="252856"/>
                  <a:ext cx="152393" cy="484287"/>
                  <a:chOff x="12039604" y="252856"/>
                  <a:chExt cx="152393" cy="484287"/>
                </a:xfrm>
              </p:grpSpPr>
              <p:sp>
                <p:nvSpPr>
                  <p:cNvPr id="21" name="圆角矩形 33">
                    <a:extLst>
                      <a:ext uri="{FF2B5EF4-FFF2-40B4-BE49-F238E27FC236}">
                        <a16:creationId xmlns:a16="http://schemas.microsoft.com/office/drawing/2014/main" id="{822E3A73-0EE6-193A-EB37-C36A812FEA27}"/>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34">
                    <a:extLst>
                      <a:ext uri="{FF2B5EF4-FFF2-40B4-BE49-F238E27FC236}">
                        <a16:creationId xmlns:a16="http://schemas.microsoft.com/office/drawing/2014/main" id="{8ACD08BB-E2C8-A881-F77A-C1C194212FCE}"/>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35">
                    <a:extLst>
                      <a:ext uri="{FF2B5EF4-FFF2-40B4-BE49-F238E27FC236}">
                        <a16:creationId xmlns:a16="http://schemas.microsoft.com/office/drawing/2014/main" id="{46169B75-D969-E84D-52EA-46EEC0EB7063}"/>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37">
                    <a:extLst>
                      <a:ext uri="{FF2B5EF4-FFF2-40B4-BE49-F238E27FC236}">
                        <a16:creationId xmlns:a16="http://schemas.microsoft.com/office/drawing/2014/main" id="{200BAA3C-100B-40E9-45B4-89AA1B76F138}"/>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38">
                    <a:extLst>
                      <a:ext uri="{FF2B5EF4-FFF2-40B4-BE49-F238E27FC236}">
                        <a16:creationId xmlns:a16="http://schemas.microsoft.com/office/drawing/2014/main" id="{D3BF400B-BE91-B86C-B828-A680BFD3429E}"/>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97DEB615-F980-CA54-2C98-D7298D9DD2DA}"/>
                    </a:ext>
                  </a:extLst>
                </p:cNvPr>
                <p:cNvGrpSpPr/>
                <p:nvPr/>
              </p:nvGrpSpPr>
              <p:grpSpPr>
                <a:xfrm>
                  <a:off x="11454105" y="252857"/>
                  <a:ext cx="491115" cy="484287"/>
                  <a:chOff x="1528923" y="220268"/>
                  <a:chExt cx="1284096" cy="1266241"/>
                </a:xfrm>
              </p:grpSpPr>
              <p:sp>
                <p:nvSpPr>
                  <p:cNvPr id="19" name="圆角矩形 40">
                    <a:extLst>
                      <a:ext uri="{FF2B5EF4-FFF2-40B4-BE49-F238E27FC236}">
                        <a16:creationId xmlns:a16="http://schemas.microsoft.com/office/drawing/2014/main" id="{91A2099C-388E-4196-707A-4551E36CC661}"/>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96">
                    <a:extLst>
                      <a:ext uri="{FF2B5EF4-FFF2-40B4-BE49-F238E27FC236}">
                        <a16:creationId xmlns:a16="http://schemas.microsoft.com/office/drawing/2014/main" id="{6E9B41C5-E270-8757-7ABA-52568F8EFC91}"/>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6" name="文本框 15">
                <a:extLst>
                  <a:ext uri="{FF2B5EF4-FFF2-40B4-BE49-F238E27FC236}">
                    <a16:creationId xmlns:a16="http://schemas.microsoft.com/office/drawing/2014/main" id="{A11B7642-F88E-0E4A-D3AC-7FEA4B0ADD10}"/>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Tree>
    <p:extLst>
      <p:ext uri="{BB962C8B-B14F-4D97-AF65-F5344CB8AC3E}">
        <p14:creationId xmlns:p14="http://schemas.microsoft.com/office/powerpoint/2010/main" val="60984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566271" y="2598003"/>
            <a:ext cx="6426200" cy="830997"/>
          </a:xfrm>
        </p:spPr>
        <p:txBody>
          <a:bodyPr>
            <a:normAutofit/>
          </a:bodyPr>
          <a:lstStyle/>
          <a:p>
            <a:r>
              <a:rPr lang="zh-CN" altLang="en-US" dirty="0"/>
              <a:t>北斗导航系统发展历史</a:t>
            </a:r>
            <a:endParaRPr lang="en-US" dirty="0"/>
          </a:p>
        </p:txBody>
      </p:sp>
      <p:sp>
        <p:nvSpPr>
          <p:cNvPr id="25" name="文本占位符 24"/>
          <p:cNvSpPr>
            <a:spLocks noGrp="1"/>
          </p:cNvSpPr>
          <p:nvPr>
            <p:ph type="body" sz="quarter" idx="1" hasCustomPrompt="1"/>
          </p:nvPr>
        </p:nvSpPr>
        <p:spPr>
          <a:xfrm>
            <a:off x="620058" y="3429000"/>
            <a:ext cx="6426200" cy="830997"/>
          </a:xfrm>
        </p:spPr>
        <p:txBody>
          <a:bodyPr/>
          <a:lstStyle/>
          <a:p>
            <a:r>
              <a:rPr lang="en-US" altLang="zh-CN" dirty="0"/>
              <a:t>Development History</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65417" y="3289392"/>
            <a:ext cx="6426200" cy="830997"/>
          </a:xfrm>
        </p:spPr>
        <p:txBody>
          <a:bodyPr/>
          <a:lstStyle/>
          <a:p>
            <a:r>
              <a:rPr lang="zh-CN" altLang="en-US" dirty="0"/>
              <a:t>总结和展望</a:t>
            </a:r>
            <a:endParaRPr lang="en-US" dirty="0"/>
          </a:p>
        </p:txBody>
      </p:sp>
      <p:sp>
        <p:nvSpPr>
          <p:cNvPr id="25" name="文本占位符 24"/>
          <p:cNvSpPr>
            <a:spLocks noGrp="1"/>
          </p:cNvSpPr>
          <p:nvPr>
            <p:ph type="body" sz="quarter" idx="1" hasCustomPrompt="1"/>
          </p:nvPr>
        </p:nvSpPr>
        <p:spPr>
          <a:xfrm>
            <a:off x="465417" y="4132242"/>
            <a:ext cx="6426200" cy="830997"/>
          </a:xfrm>
        </p:spPr>
        <p:txBody>
          <a:bodyPr/>
          <a:lstStyle/>
          <a:p>
            <a:pPr>
              <a:buClrTx/>
              <a:buSzTx/>
              <a:buFontTx/>
            </a:pPr>
            <a:r>
              <a:rPr lang="en-US" altLang="zh-CN" sz="2000" dirty="0">
                <a:latin typeface="微软雅黑" panose="020B0503020204020204" pitchFamily="34" charset="-122"/>
                <a:ea typeface="微软雅黑" panose="020B0503020204020204" pitchFamily="34" charset="-122"/>
                <a:sym typeface="+mn-ea"/>
              </a:rPr>
              <a:t>Summary</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1460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873A0E5-BC6C-3F5F-FAB3-66B89319C050}"/>
              </a:ext>
            </a:extLst>
          </p:cNvPr>
          <p:cNvGrpSpPr/>
          <p:nvPr/>
        </p:nvGrpSpPr>
        <p:grpSpPr>
          <a:xfrm>
            <a:off x="0" y="0"/>
            <a:ext cx="5546911" cy="6858000"/>
            <a:chOff x="0" y="0"/>
            <a:chExt cx="5546911" cy="6858000"/>
          </a:xfrm>
        </p:grpSpPr>
        <p:sp>
          <p:nvSpPr>
            <p:cNvPr id="4" name="矩形 3">
              <a:extLst>
                <a:ext uri="{FF2B5EF4-FFF2-40B4-BE49-F238E27FC236}">
                  <a16:creationId xmlns:a16="http://schemas.microsoft.com/office/drawing/2014/main" id="{79048DD5-FB49-8254-4157-18B9906C5CB1}"/>
                </a:ext>
              </a:extLst>
            </p:cNvPr>
            <p:cNvSpPr/>
            <p:nvPr/>
          </p:nvSpPr>
          <p:spPr>
            <a:xfrm>
              <a:off x="0" y="0"/>
              <a:ext cx="3400425" cy="6858000"/>
            </a:xfrm>
            <a:prstGeom prst="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8" name="文本框 7">
              <a:extLst>
                <a:ext uri="{FF2B5EF4-FFF2-40B4-BE49-F238E27FC236}">
                  <a16:creationId xmlns:a16="http://schemas.microsoft.com/office/drawing/2014/main" id="{A3C9BA64-644E-1F14-3A66-C0E51CD48E94}"/>
                </a:ext>
              </a:extLst>
            </p:cNvPr>
            <p:cNvSpPr txBox="1"/>
            <p:nvPr/>
          </p:nvSpPr>
          <p:spPr>
            <a:xfrm>
              <a:off x="488274" y="1028699"/>
              <a:ext cx="5058637" cy="5519598"/>
            </a:xfrm>
            <a:prstGeom prst="rect">
              <a:avLst/>
            </a:prstGeom>
            <a:noFill/>
            <a:ln w="3175">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60000"/>
                </a:lnSpc>
                <a:buSzPct val="25000"/>
              </a:pPr>
              <a:r>
                <a:rPr lang="zh-CN" altLang="en-US" b="1" dirty="0"/>
                <a:t>        </a:t>
              </a:r>
              <a:r>
                <a:rPr lang="zh-CN" altLang="en-US" dirty="0">
                  <a:latin typeface="+mn-ea"/>
                </a:rPr>
                <a:t>截至今年上半年，北斗产业综合指数已达</a:t>
              </a:r>
              <a:r>
                <a:rPr lang="en-US" altLang="zh-CN" dirty="0">
                  <a:latin typeface="+mn-ea"/>
                </a:rPr>
                <a:t>1431</a:t>
              </a:r>
              <a:r>
                <a:rPr lang="zh-CN" altLang="en-US" dirty="0">
                  <a:latin typeface="+mn-ea"/>
                </a:rPr>
                <a:t>点，对比</a:t>
              </a:r>
              <a:r>
                <a:rPr lang="en-US" altLang="zh-CN" dirty="0">
                  <a:latin typeface="+mn-ea"/>
                </a:rPr>
                <a:t>2013</a:t>
              </a:r>
              <a:r>
                <a:rPr lang="zh-CN" altLang="en-US" dirty="0">
                  <a:latin typeface="+mn-ea"/>
                </a:rPr>
                <a:t>年北斗产业元年，指数增加幅度超过</a:t>
              </a:r>
              <a:r>
                <a:rPr lang="en-US" altLang="zh-CN" dirty="0">
                  <a:latin typeface="+mn-ea"/>
                </a:rPr>
                <a:t>470</a:t>
              </a:r>
              <a:r>
                <a:rPr lang="zh-CN" altLang="en-US" dirty="0">
                  <a:latin typeface="+mn-ea"/>
                </a:rPr>
                <a:t>％；对比</a:t>
              </a:r>
              <a:r>
                <a:rPr lang="en-US" altLang="zh-CN" dirty="0">
                  <a:latin typeface="+mn-ea"/>
                </a:rPr>
                <a:t>2023</a:t>
              </a:r>
              <a:r>
                <a:rPr lang="zh-CN" altLang="en-US" dirty="0">
                  <a:latin typeface="+mn-ea"/>
                </a:rPr>
                <a:t>年上半年，指数增加幅度超过</a:t>
              </a:r>
              <a:r>
                <a:rPr lang="en-US" altLang="zh-CN" dirty="0">
                  <a:latin typeface="+mn-ea"/>
                </a:rPr>
                <a:t>9</a:t>
              </a:r>
              <a:r>
                <a:rPr lang="zh-CN" altLang="en-US" dirty="0">
                  <a:latin typeface="+mn-ea"/>
                </a:rPr>
                <a:t>％。北斗市场化、产业化和国际化相关指数均迈上新台阶，标志着我国北斗产业进入规模应用、高质量发展新阶段</a:t>
              </a:r>
              <a:endParaRPr lang="en-US" altLang="zh-CN" dirty="0">
                <a:latin typeface="+mn-ea"/>
              </a:endParaRPr>
            </a:p>
            <a:p>
              <a:pPr lvl="0">
                <a:lnSpc>
                  <a:spcPct val="160000"/>
                </a:lnSpc>
                <a:buSzPct val="25000"/>
              </a:pPr>
              <a:r>
                <a:rPr lang="zh-CN" altLang="en-US" dirty="0">
                  <a:latin typeface="+mn-ea"/>
                </a:rPr>
                <a:t>        北斗与</a:t>
              </a:r>
              <a:r>
                <a:rPr lang="en-US" altLang="zh-CN" dirty="0">
                  <a:latin typeface="+mn-ea"/>
                </a:rPr>
                <a:t>5G</a:t>
              </a:r>
              <a:r>
                <a:rPr lang="zh-CN" altLang="en-US" dirty="0">
                  <a:latin typeface="+mn-ea"/>
                </a:rPr>
                <a:t>、云计算、大数据、人工智能等技术进一步融合创新，将催生更多数字化应用新场景，打造更多智能化服务新产品、新模式。北斗时空服务将遍及人们生产生活方方面面，这对我国数字经济发展和服务效益提升将形成极大推动力。</a:t>
              </a:r>
            </a:p>
          </p:txBody>
        </p:sp>
      </p:grpSp>
      <p:sp>
        <p:nvSpPr>
          <p:cNvPr id="2" name="标题 1">
            <a:extLst>
              <a:ext uri="{FF2B5EF4-FFF2-40B4-BE49-F238E27FC236}">
                <a16:creationId xmlns:a16="http://schemas.microsoft.com/office/drawing/2014/main" id="{F7658FEB-DA26-9AED-B652-B0EE6C0E4C08}"/>
              </a:ext>
            </a:extLst>
          </p:cNvPr>
          <p:cNvSpPr>
            <a:spLocks noGrp="1"/>
          </p:cNvSpPr>
          <p:nvPr>
            <p:ph type="title"/>
          </p:nvPr>
        </p:nvSpPr>
        <p:spPr/>
        <p:txBody>
          <a:bodyPr/>
          <a:lstStyle/>
          <a:p>
            <a:r>
              <a:rPr lang="zh-CN" altLang="en-US" dirty="0"/>
              <a:t>北斗产业迈入规模应用新阶段</a:t>
            </a:r>
          </a:p>
        </p:txBody>
      </p:sp>
      <p:pic>
        <p:nvPicPr>
          <p:cNvPr id="6146" name="Picture 2">
            <a:extLst>
              <a:ext uri="{FF2B5EF4-FFF2-40B4-BE49-F238E27FC236}">
                <a16:creationId xmlns:a16="http://schemas.microsoft.com/office/drawing/2014/main" id="{1B05E731-5ABD-7B8B-2D3C-938877A17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900" y="1028699"/>
            <a:ext cx="6096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810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FF4BE-2ADC-60F8-6DAC-FFBF8F9BEBD3}"/>
              </a:ext>
            </a:extLst>
          </p:cNvPr>
          <p:cNvSpPr>
            <a:spLocks noGrp="1"/>
          </p:cNvSpPr>
          <p:nvPr>
            <p:ph type="title"/>
          </p:nvPr>
        </p:nvSpPr>
        <p:spPr/>
        <p:txBody>
          <a:bodyPr/>
          <a:lstStyle/>
          <a:p>
            <a:r>
              <a:rPr lang="zh-CN" altLang="en-US" dirty="0"/>
              <a:t>面临的挑战</a:t>
            </a:r>
            <a:endParaRPr lang="en-US" dirty="0"/>
          </a:p>
        </p:txBody>
      </p:sp>
      <p:grpSp>
        <p:nvGrpSpPr>
          <p:cNvPr id="504" name="组合 503">
            <a:extLst>
              <a:ext uri="{FF2B5EF4-FFF2-40B4-BE49-F238E27FC236}">
                <a16:creationId xmlns:a16="http://schemas.microsoft.com/office/drawing/2014/main" id="{2A44678E-AC0C-76C8-A7E8-CE35D9F2F2B6}"/>
              </a:ext>
            </a:extLst>
          </p:cNvPr>
          <p:cNvGrpSpPr/>
          <p:nvPr/>
        </p:nvGrpSpPr>
        <p:grpSpPr>
          <a:xfrm>
            <a:off x="660400" y="1242508"/>
            <a:ext cx="10858500" cy="4768025"/>
            <a:chOff x="660400" y="1366075"/>
            <a:chExt cx="10858500" cy="4768025"/>
          </a:xfrm>
        </p:grpSpPr>
        <p:cxnSp>
          <p:nvCxnSpPr>
            <p:cNvPr id="14" name="直接连接符 13">
              <a:extLst>
                <a:ext uri="{FF2B5EF4-FFF2-40B4-BE49-F238E27FC236}">
                  <a16:creationId xmlns:a16="http://schemas.microsoft.com/office/drawing/2014/main" id="{9BBCB569-5F7A-4C11-B753-259CC23C02A3}"/>
                </a:ext>
              </a:extLst>
            </p:cNvPr>
            <p:cNvCxnSpPr>
              <a:endCxn id="17" idx="2"/>
            </p:cNvCxnSpPr>
            <p:nvPr/>
          </p:nvCxnSpPr>
          <p:spPr>
            <a:xfrm>
              <a:off x="660400" y="4265387"/>
              <a:ext cx="3560537" cy="0"/>
            </a:xfrm>
            <a:prstGeom prst="line">
              <a:avLst/>
            </a:prstGeom>
            <a:ln w="3175" cap="rnd">
              <a:solidFill>
                <a:schemeClr val="accent1">
                  <a:lumMod val="20000"/>
                  <a:lumOff val="80000"/>
                  <a:alpha val="42000"/>
                </a:schemeClr>
              </a:solidFill>
              <a:round/>
            </a:ln>
          </p:spPr>
          <p:style>
            <a:lnRef idx="1">
              <a:schemeClr val="accent1"/>
            </a:lnRef>
            <a:fillRef idx="0">
              <a:schemeClr val="accent1"/>
            </a:fillRef>
            <a:effectRef idx="0">
              <a:schemeClr val="accent1"/>
            </a:effectRef>
            <a:fontRef idx="minor">
              <a:schemeClr val="tx1"/>
            </a:fontRef>
          </p:style>
        </p:cxnSp>
        <p:grpSp>
          <p:nvGrpSpPr>
            <p:cNvPr id="502" name="组合 501">
              <a:extLst>
                <a:ext uri="{FF2B5EF4-FFF2-40B4-BE49-F238E27FC236}">
                  <a16:creationId xmlns:a16="http://schemas.microsoft.com/office/drawing/2014/main" id="{0C227621-E258-2D24-83FA-1E9AFFBAC5E7}"/>
                </a:ext>
              </a:extLst>
            </p:cNvPr>
            <p:cNvGrpSpPr/>
            <p:nvPr/>
          </p:nvGrpSpPr>
          <p:grpSpPr>
            <a:xfrm>
              <a:off x="4220937" y="2396674"/>
              <a:ext cx="3737426" cy="3737426"/>
              <a:chOff x="4220937" y="2396674"/>
              <a:chExt cx="3737426" cy="3737426"/>
            </a:xfrm>
          </p:grpSpPr>
          <p:sp>
            <p:nvSpPr>
              <p:cNvPr id="17" name="圆: 空心 16">
                <a:extLst>
                  <a:ext uri="{FF2B5EF4-FFF2-40B4-BE49-F238E27FC236}">
                    <a16:creationId xmlns:a16="http://schemas.microsoft.com/office/drawing/2014/main" id="{3124583F-ED6F-4DD7-904B-1A6C45534ED3}"/>
                  </a:ext>
                </a:extLst>
              </p:cNvPr>
              <p:cNvSpPr/>
              <p:nvPr/>
            </p:nvSpPr>
            <p:spPr>
              <a:xfrm>
                <a:off x="4220937" y="2396674"/>
                <a:ext cx="3737426" cy="3737426"/>
              </a:xfrm>
              <a:prstGeom prst="donut">
                <a:avLst>
                  <a:gd name="adj" fmla="val 13006"/>
                </a:avLst>
              </a:prstGeom>
              <a:solidFill>
                <a:schemeClr val="accent1">
                  <a:lumMod val="20000"/>
                  <a:lumOff val="80000"/>
                  <a:alpha val="10000"/>
                </a:schemeClr>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de-DE" sz="7196">
                  <a:solidFill>
                    <a:schemeClr val="bg1"/>
                  </a:solidFill>
                </a:endParaRPr>
              </a:p>
            </p:txBody>
          </p:sp>
          <p:sp>
            <p:nvSpPr>
              <p:cNvPr id="19" name="任意多边形: 形状 18">
                <a:extLst>
                  <a:ext uri="{FF2B5EF4-FFF2-40B4-BE49-F238E27FC236}">
                    <a16:creationId xmlns:a16="http://schemas.microsoft.com/office/drawing/2014/main" id="{E5283285-B660-4E95-9A54-09EC3540A158}"/>
                  </a:ext>
                </a:extLst>
              </p:cNvPr>
              <p:cNvSpPr/>
              <p:nvPr/>
            </p:nvSpPr>
            <p:spPr bwMode="auto">
              <a:xfrm>
                <a:off x="6776975" y="3531675"/>
                <a:ext cx="509853" cy="428140"/>
              </a:xfrm>
              <a:custGeom>
                <a:avLst/>
                <a:gdLst>
                  <a:gd name="T0" fmla="*/ 275 w 454"/>
                  <a:gd name="T1" fmla="*/ 59 h 382"/>
                  <a:gd name="T2" fmla="*/ 389 w 454"/>
                  <a:gd name="T3" fmla="*/ 250 h 382"/>
                  <a:gd name="T4" fmla="*/ 446 w 454"/>
                  <a:gd name="T5" fmla="*/ 346 h 382"/>
                  <a:gd name="T6" fmla="*/ 137 w 454"/>
                  <a:gd name="T7" fmla="*/ 260 h 382"/>
                  <a:gd name="T8" fmla="*/ 9 w 454"/>
                  <a:gd name="T9" fmla="*/ 132 h 382"/>
                  <a:gd name="T10" fmla="*/ 67 w 454"/>
                  <a:gd name="T11" fmla="*/ 51 h 382"/>
                  <a:gd name="T12" fmla="*/ 132 w 454"/>
                  <a:gd name="T13" fmla="*/ 24 h 382"/>
                  <a:gd name="T14" fmla="*/ 151 w 454"/>
                  <a:gd name="T15" fmla="*/ 33 h 382"/>
                  <a:gd name="T16" fmla="*/ 202 w 454"/>
                  <a:gd name="T17" fmla="*/ 112 h 382"/>
                  <a:gd name="T18" fmla="*/ 275 w 454"/>
                  <a:gd name="T19" fmla="*/ 5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82">
                    <a:moveTo>
                      <a:pt x="275" y="59"/>
                    </a:moveTo>
                    <a:cubicBezTo>
                      <a:pt x="351" y="102"/>
                      <a:pt x="370" y="227"/>
                      <a:pt x="389" y="250"/>
                    </a:cubicBezTo>
                    <a:cubicBezTo>
                      <a:pt x="408" y="274"/>
                      <a:pt x="454" y="316"/>
                      <a:pt x="446" y="346"/>
                    </a:cubicBezTo>
                    <a:cubicBezTo>
                      <a:pt x="436" y="382"/>
                      <a:pt x="262" y="333"/>
                      <a:pt x="137" y="260"/>
                    </a:cubicBezTo>
                    <a:cubicBezTo>
                      <a:pt x="69" y="221"/>
                      <a:pt x="14" y="174"/>
                      <a:pt x="9" y="132"/>
                    </a:cubicBezTo>
                    <a:cubicBezTo>
                      <a:pt x="0" y="51"/>
                      <a:pt x="33" y="64"/>
                      <a:pt x="67" y="51"/>
                    </a:cubicBezTo>
                    <a:cubicBezTo>
                      <a:pt x="67" y="49"/>
                      <a:pt x="75" y="0"/>
                      <a:pt x="132" y="24"/>
                    </a:cubicBezTo>
                    <a:cubicBezTo>
                      <a:pt x="139" y="27"/>
                      <a:pt x="145" y="30"/>
                      <a:pt x="151" y="33"/>
                    </a:cubicBezTo>
                    <a:cubicBezTo>
                      <a:pt x="189" y="55"/>
                      <a:pt x="193" y="83"/>
                      <a:pt x="202" y="112"/>
                    </a:cubicBezTo>
                    <a:cubicBezTo>
                      <a:pt x="204" y="85"/>
                      <a:pt x="200" y="15"/>
                      <a:pt x="275" y="59"/>
                    </a:cubicBezTo>
                    <a:close/>
                  </a:path>
                </a:pathLst>
              </a:custGeom>
              <a:solidFill>
                <a:srgbClr val="6692F1"/>
              </a:solidFill>
              <a:ln>
                <a:noFill/>
              </a:ln>
            </p:spPr>
            <p:txBody>
              <a:bodyPr anchor="ctr"/>
              <a:lstStyle/>
              <a:p>
                <a:pPr algn="ctr"/>
                <a:endParaRPr/>
              </a:p>
            </p:txBody>
          </p:sp>
          <p:sp>
            <p:nvSpPr>
              <p:cNvPr id="20" name="任意多边形: 形状 19">
                <a:extLst>
                  <a:ext uri="{FF2B5EF4-FFF2-40B4-BE49-F238E27FC236}">
                    <a16:creationId xmlns:a16="http://schemas.microsoft.com/office/drawing/2014/main" id="{92D33446-0978-4D71-9DF7-DFFC78E9F3AE}"/>
                  </a:ext>
                </a:extLst>
              </p:cNvPr>
              <p:cNvSpPr/>
              <p:nvPr/>
            </p:nvSpPr>
            <p:spPr bwMode="auto">
              <a:xfrm>
                <a:off x="6415992" y="2996288"/>
                <a:ext cx="332809" cy="269822"/>
              </a:xfrm>
              <a:custGeom>
                <a:avLst/>
                <a:gdLst>
                  <a:gd name="T0" fmla="*/ 98 w 296"/>
                  <a:gd name="T1" fmla="*/ 11 h 240"/>
                  <a:gd name="T2" fmla="*/ 132 w 296"/>
                  <a:gd name="T3" fmla="*/ 63 h 240"/>
                  <a:gd name="T4" fmla="*/ 180 w 296"/>
                  <a:gd name="T5" fmla="*/ 28 h 240"/>
                  <a:gd name="T6" fmla="*/ 254 w 296"/>
                  <a:gd name="T7" fmla="*/ 153 h 240"/>
                  <a:gd name="T8" fmla="*/ 291 w 296"/>
                  <a:gd name="T9" fmla="*/ 216 h 240"/>
                  <a:gd name="T10" fmla="*/ 90 w 296"/>
                  <a:gd name="T11" fmla="*/ 160 h 240"/>
                  <a:gd name="T12" fmla="*/ 6 w 296"/>
                  <a:gd name="T13" fmla="*/ 76 h 240"/>
                  <a:gd name="T14" fmla="*/ 43 w 296"/>
                  <a:gd name="T15" fmla="*/ 23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6" h="240">
                    <a:moveTo>
                      <a:pt x="98" y="11"/>
                    </a:moveTo>
                    <a:cubicBezTo>
                      <a:pt x="123" y="26"/>
                      <a:pt x="126" y="44"/>
                      <a:pt x="132" y="63"/>
                    </a:cubicBezTo>
                    <a:cubicBezTo>
                      <a:pt x="133" y="45"/>
                      <a:pt x="130" y="0"/>
                      <a:pt x="180" y="28"/>
                    </a:cubicBezTo>
                    <a:cubicBezTo>
                      <a:pt x="229" y="57"/>
                      <a:pt x="242" y="138"/>
                      <a:pt x="254" y="153"/>
                    </a:cubicBezTo>
                    <a:cubicBezTo>
                      <a:pt x="266" y="169"/>
                      <a:pt x="296" y="196"/>
                      <a:pt x="291" y="216"/>
                    </a:cubicBezTo>
                    <a:cubicBezTo>
                      <a:pt x="284" y="240"/>
                      <a:pt x="171" y="207"/>
                      <a:pt x="90" y="160"/>
                    </a:cubicBezTo>
                    <a:cubicBezTo>
                      <a:pt x="45" y="134"/>
                      <a:pt x="9" y="104"/>
                      <a:pt x="6" y="76"/>
                    </a:cubicBezTo>
                    <a:cubicBezTo>
                      <a:pt x="0" y="23"/>
                      <a:pt x="22" y="32"/>
                      <a:pt x="43" y="23"/>
                    </a:cubicBezTo>
                  </a:path>
                </a:pathLst>
              </a:custGeom>
              <a:solidFill>
                <a:srgbClr val="6692F1"/>
              </a:solidFill>
              <a:ln>
                <a:noFill/>
              </a:ln>
            </p:spPr>
            <p:txBody>
              <a:bodyPr anchor="ctr"/>
              <a:lstStyle/>
              <a:p>
                <a:pPr algn="ctr"/>
                <a:endParaRPr/>
              </a:p>
            </p:txBody>
          </p:sp>
          <p:sp>
            <p:nvSpPr>
              <p:cNvPr id="21" name="任意多边形: 形状 20">
                <a:extLst>
                  <a:ext uri="{FF2B5EF4-FFF2-40B4-BE49-F238E27FC236}">
                    <a16:creationId xmlns:a16="http://schemas.microsoft.com/office/drawing/2014/main" id="{C15973D0-C4D4-4433-A911-0E27A6BFEE88}"/>
                  </a:ext>
                </a:extLst>
              </p:cNvPr>
              <p:cNvSpPr/>
              <p:nvPr/>
            </p:nvSpPr>
            <p:spPr bwMode="auto">
              <a:xfrm>
                <a:off x="4747351" y="3811711"/>
                <a:ext cx="351535" cy="296208"/>
              </a:xfrm>
              <a:custGeom>
                <a:avLst/>
                <a:gdLst>
                  <a:gd name="T0" fmla="*/ 190 w 313"/>
                  <a:gd name="T1" fmla="*/ 40 h 264"/>
                  <a:gd name="T2" fmla="*/ 269 w 313"/>
                  <a:gd name="T3" fmla="*/ 172 h 264"/>
                  <a:gd name="T4" fmla="*/ 308 w 313"/>
                  <a:gd name="T5" fmla="*/ 238 h 264"/>
                  <a:gd name="T6" fmla="*/ 95 w 313"/>
                  <a:gd name="T7" fmla="*/ 179 h 264"/>
                  <a:gd name="T8" fmla="*/ 7 w 313"/>
                  <a:gd name="T9" fmla="*/ 91 h 264"/>
                  <a:gd name="T10" fmla="*/ 46 w 313"/>
                  <a:gd name="T11" fmla="*/ 35 h 264"/>
                  <a:gd name="T12" fmla="*/ 92 w 313"/>
                  <a:gd name="T13" fmla="*/ 16 h 264"/>
                  <a:gd name="T14" fmla="*/ 104 w 313"/>
                  <a:gd name="T15" fmla="*/ 23 h 264"/>
                  <a:gd name="T16" fmla="*/ 140 w 313"/>
                  <a:gd name="T17" fmla="*/ 77 h 264"/>
                  <a:gd name="T18" fmla="*/ 190 w 313"/>
                  <a:gd name="T19" fmla="*/ 4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264">
                    <a:moveTo>
                      <a:pt x="190" y="40"/>
                    </a:moveTo>
                    <a:cubicBezTo>
                      <a:pt x="243" y="70"/>
                      <a:pt x="256" y="156"/>
                      <a:pt x="269" y="172"/>
                    </a:cubicBezTo>
                    <a:cubicBezTo>
                      <a:pt x="282" y="189"/>
                      <a:pt x="313" y="218"/>
                      <a:pt x="308" y="238"/>
                    </a:cubicBezTo>
                    <a:cubicBezTo>
                      <a:pt x="301" y="264"/>
                      <a:pt x="182" y="229"/>
                      <a:pt x="95" y="179"/>
                    </a:cubicBezTo>
                    <a:cubicBezTo>
                      <a:pt x="48" y="152"/>
                      <a:pt x="10" y="120"/>
                      <a:pt x="7" y="91"/>
                    </a:cubicBezTo>
                    <a:cubicBezTo>
                      <a:pt x="0" y="35"/>
                      <a:pt x="24" y="44"/>
                      <a:pt x="46" y="35"/>
                    </a:cubicBezTo>
                    <a:cubicBezTo>
                      <a:pt x="47" y="34"/>
                      <a:pt x="52" y="0"/>
                      <a:pt x="92" y="16"/>
                    </a:cubicBezTo>
                    <a:cubicBezTo>
                      <a:pt x="96" y="18"/>
                      <a:pt x="101" y="20"/>
                      <a:pt x="104" y="23"/>
                    </a:cubicBezTo>
                    <a:cubicBezTo>
                      <a:pt x="131" y="38"/>
                      <a:pt x="134" y="57"/>
                      <a:pt x="140" y="77"/>
                    </a:cubicBezTo>
                    <a:cubicBezTo>
                      <a:pt x="141" y="59"/>
                      <a:pt x="138" y="10"/>
                      <a:pt x="190" y="40"/>
                    </a:cubicBezTo>
                    <a:close/>
                  </a:path>
                </a:pathLst>
              </a:custGeom>
              <a:solidFill>
                <a:srgbClr val="6692F1"/>
              </a:solidFill>
              <a:ln>
                <a:noFill/>
              </a:ln>
            </p:spPr>
            <p:txBody>
              <a:bodyPr anchor="ctr"/>
              <a:lstStyle/>
              <a:p>
                <a:pPr algn="ctr"/>
                <a:endParaRPr/>
              </a:p>
            </p:txBody>
          </p:sp>
          <p:sp>
            <p:nvSpPr>
              <p:cNvPr id="22" name="任意多边形: 形状 21">
                <a:extLst>
                  <a:ext uri="{FF2B5EF4-FFF2-40B4-BE49-F238E27FC236}">
                    <a16:creationId xmlns:a16="http://schemas.microsoft.com/office/drawing/2014/main" id="{F6F18F81-9CBF-4700-B088-95D373B78FC7}"/>
                  </a:ext>
                </a:extLst>
              </p:cNvPr>
              <p:cNvSpPr/>
              <p:nvPr/>
            </p:nvSpPr>
            <p:spPr bwMode="auto">
              <a:xfrm>
                <a:off x="5941974" y="3718933"/>
                <a:ext cx="405159" cy="1202706"/>
              </a:xfrm>
              <a:custGeom>
                <a:avLst/>
                <a:gdLst>
                  <a:gd name="T0" fmla="*/ 476 w 476"/>
                  <a:gd name="T1" fmla="*/ 0 h 1413"/>
                  <a:gd name="T2" fmla="*/ 472 w 476"/>
                  <a:gd name="T3" fmla="*/ 1139 h 1413"/>
                  <a:gd name="T4" fmla="*/ 0 w 476"/>
                  <a:gd name="T5" fmla="*/ 1413 h 1413"/>
                  <a:gd name="T6" fmla="*/ 2 w 476"/>
                  <a:gd name="T7" fmla="*/ 275 h 1413"/>
                  <a:gd name="T8" fmla="*/ 476 w 476"/>
                  <a:gd name="T9" fmla="*/ 0 h 1413"/>
                </a:gdLst>
                <a:ahLst/>
                <a:cxnLst>
                  <a:cxn ang="0">
                    <a:pos x="T0" y="T1"/>
                  </a:cxn>
                  <a:cxn ang="0">
                    <a:pos x="T2" y="T3"/>
                  </a:cxn>
                  <a:cxn ang="0">
                    <a:pos x="T4" y="T5"/>
                  </a:cxn>
                  <a:cxn ang="0">
                    <a:pos x="T6" y="T7"/>
                  </a:cxn>
                  <a:cxn ang="0">
                    <a:pos x="T8" y="T9"/>
                  </a:cxn>
                </a:cxnLst>
                <a:rect l="0" t="0" r="r" b="b"/>
                <a:pathLst>
                  <a:path w="476" h="1413">
                    <a:moveTo>
                      <a:pt x="476" y="0"/>
                    </a:moveTo>
                    <a:lnTo>
                      <a:pt x="472" y="1139"/>
                    </a:lnTo>
                    <a:lnTo>
                      <a:pt x="0" y="1413"/>
                    </a:lnTo>
                    <a:lnTo>
                      <a:pt x="2" y="275"/>
                    </a:lnTo>
                    <a:lnTo>
                      <a:pt x="476" y="0"/>
                    </a:lnTo>
                    <a:close/>
                  </a:path>
                </a:pathLst>
              </a:custGeom>
              <a:solidFill>
                <a:srgbClr val="A0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任意多边形: 形状 22">
                <a:extLst>
                  <a:ext uri="{FF2B5EF4-FFF2-40B4-BE49-F238E27FC236}">
                    <a16:creationId xmlns:a16="http://schemas.microsoft.com/office/drawing/2014/main" id="{4CEB2EC9-C9A1-47DA-AFB5-249E661B1C7C}"/>
                  </a:ext>
                </a:extLst>
              </p:cNvPr>
              <p:cNvSpPr/>
              <p:nvPr/>
            </p:nvSpPr>
            <p:spPr bwMode="auto">
              <a:xfrm>
                <a:off x="5535964" y="3718933"/>
                <a:ext cx="407712" cy="1202706"/>
              </a:xfrm>
              <a:custGeom>
                <a:avLst/>
                <a:gdLst>
                  <a:gd name="T0" fmla="*/ 479 w 479"/>
                  <a:gd name="T1" fmla="*/ 275 h 1413"/>
                  <a:gd name="T2" fmla="*/ 477 w 479"/>
                  <a:gd name="T3" fmla="*/ 1413 h 1413"/>
                  <a:gd name="T4" fmla="*/ 0 w 479"/>
                  <a:gd name="T5" fmla="*/ 1139 h 1413"/>
                  <a:gd name="T6" fmla="*/ 4 w 479"/>
                  <a:gd name="T7" fmla="*/ 0 h 1413"/>
                  <a:gd name="T8" fmla="*/ 479 w 479"/>
                  <a:gd name="T9" fmla="*/ 275 h 1413"/>
                </a:gdLst>
                <a:ahLst/>
                <a:cxnLst>
                  <a:cxn ang="0">
                    <a:pos x="T0" y="T1"/>
                  </a:cxn>
                  <a:cxn ang="0">
                    <a:pos x="T2" y="T3"/>
                  </a:cxn>
                  <a:cxn ang="0">
                    <a:pos x="T4" y="T5"/>
                  </a:cxn>
                  <a:cxn ang="0">
                    <a:pos x="T6" y="T7"/>
                  </a:cxn>
                  <a:cxn ang="0">
                    <a:pos x="T8" y="T9"/>
                  </a:cxn>
                </a:cxnLst>
                <a:rect l="0" t="0" r="r" b="b"/>
                <a:pathLst>
                  <a:path w="479" h="1413">
                    <a:moveTo>
                      <a:pt x="479" y="275"/>
                    </a:moveTo>
                    <a:lnTo>
                      <a:pt x="477" y="1413"/>
                    </a:lnTo>
                    <a:lnTo>
                      <a:pt x="0" y="1139"/>
                    </a:lnTo>
                    <a:lnTo>
                      <a:pt x="4" y="0"/>
                    </a:lnTo>
                    <a:lnTo>
                      <a:pt x="479" y="275"/>
                    </a:lnTo>
                    <a:close/>
                  </a:path>
                </a:pathLst>
              </a:custGeom>
              <a:solidFill>
                <a:srgbClr val="BFD5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任意多边形: 形状 23">
                <a:extLst>
                  <a:ext uri="{FF2B5EF4-FFF2-40B4-BE49-F238E27FC236}">
                    <a16:creationId xmlns:a16="http://schemas.microsoft.com/office/drawing/2014/main" id="{9B0452ED-E879-4773-A23E-88D33EBD68B9}"/>
                  </a:ext>
                </a:extLst>
              </p:cNvPr>
              <p:cNvSpPr/>
              <p:nvPr/>
            </p:nvSpPr>
            <p:spPr bwMode="auto">
              <a:xfrm>
                <a:off x="5539369" y="3485712"/>
                <a:ext cx="807764" cy="467294"/>
              </a:xfrm>
              <a:custGeom>
                <a:avLst/>
                <a:gdLst>
                  <a:gd name="T0" fmla="*/ 949 w 949"/>
                  <a:gd name="T1" fmla="*/ 274 h 549"/>
                  <a:gd name="T2" fmla="*/ 475 w 949"/>
                  <a:gd name="T3" fmla="*/ 549 h 549"/>
                  <a:gd name="T4" fmla="*/ 0 w 949"/>
                  <a:gd name="T5" fmla="*/ 274 h 549"/>
                  <a:gd name="T6" fmla="*/ 473 w 949"/>
                  <a:gd name="T7" fmla="*/ 0 h 549"/>
                  <a:gd name="T8" fmla="*/ 949 w 949"/>
                  <a:gd name="T9" fmla="*/ 274 h 549"/>
                </a:gdLst>
                <a:ahLst/>
                <a:cxnLst>
                  <a:cxn ang="0">
                    <a:pos x="T0" y="T1"/>
                  </a:cxn>
                  <a:cxn ang="0">
                    <a:pos x="T2" y="T3"/>
                  </a:cxn>
                  <a:cxn ang="0">
                    <a:pos x="T4" y="T5"/>
                  </a:cxn>
                  <a:cxn ang="0">
                    <a:pos x="T6" y="T7"/>
                  </a:cxn>
                  <a:cxn ang="0">
                    <a:pos x="T8" y="T9"/>
                  </a:cxn>
                </a:cxnLst>
                <a:rect l="0" t="0" r="r" b="b"/>
                <a:pathLst>
                  <a:path w="949" h="549">
                    <a:moveTo>
                      <a:pt x="949" y="274"/>
                    </a:moveTo>
                    <a:lnTo>
                      <a:pt x="475" y="549"/>
                    </a:lnTo>
                    <a:lnTo>
                      <a:pt x="0" y="274"/>
                    </a:lnTo>
                    <a:lnTo>
                      <a:pt x="473" y="0"/>
                    </a:lnTo>
                    <a:lnTo>
                      <a:pt x="949" y="27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任意多边形: 形状 24">
                <a:extLst>
                  <a:ext uri="{FF2B5EF4-FFF2-40B4-BE49-F238E27FC236}">
                    <a16:creationId xmlns:a16="http://schemas.microsoft.com/office/drawing/2014/main" id="{D69E2BCC-72BD-45B3-83F7-ABE1BD8E1E48}"/>
                  </a:ext>
                </a:extLst>
              </p:cNvPr>
              <p:cNvSpPr/>
              <p:nvPr/>
            </p:nvSpPr>
            <p:spPr bwMode="auto">
              <a:xfrm>
                <a:off x="5581927" y="4167501"/>
                <a:ext cx="84266" cy="145551"/>
              </a:xfrm>
              <a:custGeom>
                <a:avLst/>
                <a:gdLst>
                  <a:gd name="T0" fmla="*/ 0 w 99"/>
                  <a:gd name="T1" fmla="*/ 0 h 171"/>
                  <a:gd name="T2" fmla="*/ 0 w 99"/>
                  <a:gd name="T3" fmla="*/ 115 h 171"/>
                  <a:gd name="T4" fmla="*/ 99 w 99"/>
                  <a:gd name="T5" fmla="*/ 171 h 171"/>
                  <a:gd name="T6" fmla="*/ 99 w 99"/>
                  <a:gd name="T7" fmla="*/ 58 h 171"/>
                  <a:gd name="T8" fmla="*/ 0 w 99"/>
                  <a:gd name="T9" fmla="*/ 0 h 171"/>
                </a:gdLst>
                <a:ahLst/>
                <a:cxnLst>
                  <a:cxn ang="0">
                    <a:pos x="T0" y="T1"/>
                  </a:cxn>
                  <a:cxn ang="0">
                    <a:pos x="T2" y="T3"/>
                  </a:cxn>
                  <a:cxn ang="0">
                    <a:pos x="T4" y="T5"/>
                  </a:cxn>
                  <a:cxn ang="0">
                    <a:pos x="T6" y="T7"/>
                  </a:cxn>
                  <a:cxn ang="0">
                    <a:pos x="T8" y="T9"/>
                  </a:cxn>
                </a:cxnLst>
                <a:rect l="0" t="0" r="r" b="b"/>
                <a:pathLst>
                  <a:path w="99" h="171">
                    <a:moveTo>
                      <a:pt x="0" y="0"/>
                    </a:moveTo>
                    <a:lnTo>
                      <a:pt x="0" y="115"/>
                    </a:lnTo>
                    <a:lnTo>
                      <a:pt x="99" y="171"/>
                    </a:lnTo>
                    <a:lnTo>
                      <a:pt x="99" y="58"/>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25">
                <a:extLst>
                  <a:ext uri="{FF2B5EF4-FFF2-40B4-BE49-F238E27FC236}">
                    <a16:creationId xmlns:a16="http://schemas.microsoft.com/office/drawing/2014/main" id="{B44DBCAD-021B-4F98-B9A4-D26ED3C8A185}"/>
                  </a:ext>
                </a:extLst>
              </p:cNvPr>
              <p:cNvSpPr/>
              <p:nvPr/>
            </p:nvSpPr>
            <p:spPr bwMode="auto">
              <a:xfrm>
                <a:off x="5694282" y="4233041"/>
                <a:ext cx="85969" cy="145551"/>
              </a:xfrm>
              <a:custGeom>
                <a:avLst/>
                <a:gdLst>
                  <a:gd name="T0" fmla="*/ 2 w 101"/>
                  <a:gd name="T1" fmla="*/ 0 h 171"/>
                  <a:gd name="T2" fmla="*/ 0 w 101"/>
                  <a:gd name="T3" fmla="*/ 114 h 171"/>
                  <a:gd name="T4" fmla="*/ 101 w 101"/>
                  <a:gd name="T5" fmla="*/ 171 h 171"/>
                  <a:gd name="T6" fmla="*/ 101 w 101"/>
                  <a:gd name="T7" fmla="*/ 58 h 171"/>
                  <a:gd name="T8" fmla="*/ 2 w 101"/>
                  <a:gd name="T9" fmla="*/ 0 h 171"/>
                </a:gdLst>
                <a:ahLst/>
                <a:cxnLst>
                  <a:cxn ang="0">
                    <a:pos x="T0" y="T1"/>
                  </a:cxn>
                  <a:cxn ang="0">
                    <a:pos x="T2" y="T3"/>
                  </a:cxn>
                  <a:cxn ang="0">
                    <a:pos x="T4" y="T5"/>
                  </a:cxn>
                  <a:cxn ang="0">
                    <a:pos x="T6" y="T7"/>
                  </a:cxn>
                  <a:cxn ang="0">
                    <a:pos x="T8" y="T9"/>
                  </a:cxn>
                </a:cxnLst>
                <a:rect l="0" t="0" r="r" b="b"/>
                <a:pathLst>
                  <a:path w="101" h="171">
                    <a:moveTo>
                      <a:pt x="2" y="0"/>
                    </a:moveTo>
                    <a:lnTo>
                      <a:pt x="0" y="114"/>
                    </a:lnTo>
                    <a:lnTo>
                      <a:pt x="101" y="171"/>
                    </a:lnTo>
                    <a:lnTo>
                      <a:pt x="101" y="58"/>
                    </a:lnTo>
                    <a:lnTo>
                      <a:pt x="2"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26">
                <a:extLst>
                  <a:ext uri="{FF2B5EF4-FFF2-40B4-BE49-F238E27FC236}">
                    <a16:creationId xmlns:a16="http://schemas.microsoft.com/office/drawing/2014/main" id="{E31549B1-32D3-4F64-A38C-AA5F1A32C1BD}"/>
                  </a:ext>
                </a:extLst>
              </p:cNvPr>
              <p:cNvSpPr/>
              <p:nvPr/>
            </p:nvSpPr>
            <p:spPr bwMode="auto">
              <a:xfrm>
                <a:off x="5808339" y="4297730"/>
                <a:ext cx="85117" cy="147253"/>
              </a:xfrm>
              <a:custGeom>
                <a:avLst/>
                <a:gdLst>
                  <a:gd name="T0" fmla="*/ 0 w 100"/>
                  <a:gd name="T1" fmla="*/ 0 h 173"/>
                  <a:gd name="T2" fmla="*/ 0 w 100"/>
                  <a:gd name="T3" fmla="*/ 115 h 173"/>
                  <a:gd name="T4" fmla="*/ 100 w 100"/>
                  <a:gd name="T5" fmla="*/ 173 h 173"/>
                  <a:gd name="T6" fmla="*/ 100 w 100"/>
                  <a:gd name="T7" fmla="*/ 58 h 173"/>
                  <a:gd name="T8" fmla="*/ 0 w 100"/>
                  <a:gd name="T9" fmla="*/ 0 h 173"/>
                </a:gdLst>
                <a:ahLst/>
                <a:cxnLst>
                  <a:cxn ang="0">
                    <a:pos x="T0" y="T1"/>
                  </a:cxn>
                  <a:cxn ang="0">
                    <a:pos x="T2" y="T3"/>
                  </a:cxn>
                  <a:cxn ang="0">
                    <a:pos x="T4" y="T5"/>
                  </a:cxn>
                  <a:cxn ang="0">
                    <a:pos x="T6" y="T7"/>
                  </a:cxn>
                  <a:cxn ang="0">
                    <a:pos x="T8" y="T9"/>
                  </a:cxn>
                </a:cxnLst>
                <a:rect l="0" t="0" r="r" b="b"/>
                <a:pathLst>
                  <a:path w="100" h="173">
                    <a:moveTo>
                      <a:pt x="0" y="0"/>
                    </a:moveTo>
                    <a:lnTo>
                      <a:pt x="0" y="115"/>
                    </a:lnTo>
                    <a:lnTo>
                      <a:pt x="100" y="173"/>
                    </a:lnTo>
                    <a:lnTo>
                      <a:pt x="100" y="58"/>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27">
                <a:extLst>
                  <a:ext uri="{FF2B5EF4-FFF2-40B4-BE49-F238E27FC236}">
                    <a16:creationId xmlns:a16="http://schemas.microsoft.com/office/drawing/2014/main" id="{533663D9-22F0-49E4-AB59-E530D139FCA1}"/>
                  </a:ext>
                </a:extLst>
              </p:cNvPr>
              <p:cNvSpPr/>
              <p:nvPr/>
            </p:nvSpPr>
            <p:spPr bwMode="auto">
              <a:xfrm>
                <a:off x="6221159" y="3758938"/>
                <a:ext cx="84266" cy="146402"/>
              </a:xfrm>
              <a:custGeom>
                <a:avLst/>
                <a:gdLst>
                  <a:gd name="T0" fmla="*/ 99 w 99"/>
                  <a:gd name="T1" fmla="*/ 0 h 172"/>
                  <a:gd name="T2" fmla="*/ 99 w 99"/>
                  <a:gd name="T3" fmla="*/ 115 h 172"/>
                  <a:gd name="T4" fmla="*/ 0 w 99"/>
                  <a:gd name="T5" fmla="*/ 172 h 172"/>
                  <a:gd name="T6" fmla="*/ 0 w 99"/>
                  <a:gd name="T7" fmla="*/ 58 h 172"/>
                  <a:gd name="T8" fmla="*/ 99 w 99"/>
                  <a:gd name="T9" fmla="*/ 0 h 172"/>
                </a:gdLst>
                <a:ahLst/>
                <a:cxnLst>
                  <a:cxn ang="0">
                    <a:pos x="T0" y="T1"/>
                  </a:cxn>
                  <a:cxn ang="0">
                    <a:pos x="T2" y="T3"/>
                  </a:cxn>
                  <a:cxn ang="0">
                    <a:pos x="T4" y="T5"/>
                  </a:cxn>
                  <a:cxn ang="0">
                    <a:pos x="T6" y="T7"/>
                  </a:cxn>
                  <a:cxn ang="0">
                    <a:pos x="T8" y="T9"/>
                  </a:cxn>
                </a:cxnLst>
                <a:rect l="0" t="0" r="r" b="b"/>
                <a:pathLst>
                  <a:path w="99" h="172">
                    <a:moveTo>
                      <a:pt x="99" y="0"/>
                    </a:moveTo>
                    <a:lnTo>
                      <a:pt x="99" y="115"/>
                    </a:lnTo>
                    <a:lnTo>
                      <a:pt x="0" y="172"/>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28">
                <a:extLst>
                  <a:ext uri="{FF2B5EF4-FFF2-40B4-BE49-F238E27FC236}">
                    <a16:creationId xmlns:a16="http://schemas.microsoft.com/office/drawing/2014/main" id="{569F11CB-F610-4BA8-B062-1737E9500C70}"/>
                  </a:ext>
                </a:extLst>
              </p:cNvPr>
              <p:cNvSpPr/>
              <p:nvPr/>
            </p:nvSpPr>
            <p:spPr bwMode="auto">
              <a:xfrm>
                <a:off x="6107953" y="3824478"/>
                <a:ext cx="85117" cy="146402"/>
              </a:xfrm>
              <a:custGeom>
                <a:avLst/>
                <a:gdLst>
                  <a:gd name="T0" fmla="*/ 99 w 100"/>
                  <a:gd name="T1" fmla="*/ 0 h 172"/>
                  <a:gd name="T2" fmla="*/ 100 w 100"/>
                  <a:gd name="T3" fmla="*/ 114 h 172"/>
                  <a:gd name="T4" fmla="*/ 0 w 100"/>
                  <a:gd name="T5" fmla="*/ 172 h 172"/>
                  <a:gd name="T6" fmla="*/ 0 w 100"/>
                  <a:gd name="T7" fmla="*/ 58 h 172"/>
                  <a:gd name="T8" fmla="*/ 99 w 100"/>
                  <a:gd name="T9" fmla="*/ 0 h 172"/>
                </a:gdLst>
                <a:ahLst/>
                <a:cxnLst>
                  <a:cxn ang="0">
                    <a:pos x="T0" y="T1"/>
                  </a:cxn>
                  <a:cxn ang="0">
                    <a:pos x="T2" y="T3"/>
                  </a:cxn>
                  <a:cxn ang="0">
                    <a:pos x="T4" y="T5"/>
                  </a:cxn>
                  <a:cxn ang="0">
                    <a:pos x="T6" y="T7"/>
                  </a:cxn>
                  <a:cxn ang="0">
                    <a:pos x="T8" y="T9"/>
                  </a:cxn>
                </a:cxnLst>
                <a:rect l="0" t="0" r="r" b="b"/>
                <a:pathLst>
                  <a:path w="100" h="172">
                    <a:moveTo>
                      <a:pt x="99" y="0"/>
                    </a:moveTo>
                    <a:lnTo>
                      <a:pt x="100" y="114"/>
                    </a:lnTo>
                    <a:lnTo>
                      <a:pt x="0" y="172"/>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29">
                <a:extLst>
                  <a:ext uri="{FF2B5EF4-FFF2-40B4-BE49-F238E27FC236}">
                    <a16:creationId xmlns:a16="http://schemas.microsoft.com/office/drawing/2014/main" id="{3405E745-EB8E-407D-9545-0E8A01F3533E}"/>
                  </a:ext>
                </a:extLst>
              </p:cNvPr>
              <p:cNvSpPr/>
              <p:nvPr/>
            </p:nvSpPr>
            <p:spPr bwMode="auto">
              <a:xfrm>
                <a:off x="5994747" y="3889167"/>
                <a:ext cx="85117" cy="147253"/>
              </a:xfrm>
              <a:custGeom>
                <a:avLst/>
                <a:gdLst>
                  <a:gd name="T0" fmla="*/ 100 w 100"/>
                  <a:gd name="T1" fmla="*/ 0 h 173"/>
                  <a:gd name="T2" fmla="*/ 100 w 100"/>
                  <a:gd name="T3" fmla="*/ 115 h 173"/>
                  <a:gd name="T4" fmla="*/ 1 w 100"/>
                  <a:gd name="T5" fmla="*/ 173 h 173"/>
                  <a:gd name="T6" fmla="*/ 0 w 100"/>
                  <a:gd name="T7" fmla="*/ 58 h 173"/>
                  <a:gd name="T8" fmla="*/ 100 w 100"/>
                  <a:gd name="T9" fmla="*/ 0 h 173"/>
                </a:gdLst>
                <a:ahLst/>
                <a:cxnLst>
                  <a:cxn ang="0">
                    <a:pos x="T0" y="T1"/>
                  </a:cxn>
                  <a:cxn ang="0">
                    <a:pos x="T2" y="T3"/>
                  </a:cxn>
                  <a:cxn ang="0">
                    <a:pos x="T4" y="T5"/>
                  </a:cxn>
                  <a:cxn ang="0">
                    <a:pos x="T6" y="T7"/>
                  </a:cxn>
                  <a:cxn ang="0">
                    <a:pos x="T8" y="T9"/>
                  </a:cxn>
                </a:cxnLst>
                <a:rect l="0" t="0" r="r" b="b"/>
                <a:pathLst>
                  <a:path w="100" h="173">
                    <a:moveTo>
                      <a:pt x="100" y="0"/>
                    </a:moveTo>
                    <a:lnTo>
                      <a:pt x="100" y="115"/>
                    </a:lnTo>
                    <a:lnTo>
                      <a:pt x="1" y="173"/>
                    </a:lnTo>
                    <a:lnTo>
                      <a:pt x="0" y="58"/>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30">
                <a:extLst>
                  <a:ext uri="{FF2B5EF4-FFF2-40B4-BE49-F238E27FC236}">
                    <a16:creationId xmlns:a16="http://schemas.microsoft.com/office/drawing/2014/main" id="{F353F6DA-DABD-470E-9886-BF4861D3E12D}"/>
                  </a:ext>
                </a:extLst>
              </p:cNvPr>
              <p:cNvSpPr/>
              <p:nvPr/>
            </p:nvSpPr>
            <p:spPr bwMode="auto">
              <a:xfrm>
                <a:off x="6221159" y="3895977"/>
                <a:ext cx="84266" cy="145551"/>
              </a:xfrm>
              <a:custGeom>
                <a:avLst/>
                <a:gdLst>
                  <a:gd name="T0" fmla="*/ 99 w 99"/>
                  <a:gd name="T1" fmla="*/ 0 h 171"/>
                  <a:gd name="T2" fmla="*/ 99 w 99"/>
                  <a:gd name="T3" fmla="*/ 113 h 171"/>
                  <a:gd name="T4" fmla="*/ 0 w 99"/>
                  <a:gd name="T5" fmla="*/ 171 h 171"/>
                  <a:gd name="T6" fmla="*/ 0 w 99"/>
                  <a:gd name="T7" fmla="*/ 57 h 171"/>
                  <a:gd name="T8" fmla="*/ 99 w 99"/>
                  <a:gd name="T9" fmla="*/ 0 h 171"/>
                </a:gdLst>
                <a:ahLst/>
                <a:cxnLst>
                  <a:cxn ang="0">
                    <a:pos x="T0" y="T1"/>
                  </a:cxn>
                  <a:cxn ang="0">
                    <a:pos x="T2" y="T3"/>
                  </a:cxn>
                  <a:cxn ang="0">
                    <a:pos x="T4" y="T5"/>
                  </a:cxn>
                  <a:cxn ang="0">
                    <a:pos x="T6" y="T7"/>
                  </a:cxn>
                  <a:cxn ang="0">
                    <a:pos x="T8" y="T9"/>
                  </a:cxn>
                </a:cxnLst>
                <a:rect l="0" t="0" r="r" b="b"/>
                <a:pathLst>
                  <a:path w="99" h="171">
                    <a:moveTo>
                      <a:pt x="99" y="0"/>
                    </a:moveTo>
                    <a:lnTo>
                      <a:pt x="99" y="113"/>
                    </a:lnTo>
                    <a:lnTo>
                      <a:pt x="0" y="171"/>
                    </a:lnTo>
                    <a:lnTo>
                      <a:pt x="0" y="57"/>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31">
                <a:extLst>
                  <a:ext uri="{FF2B5EF4-FFF2-40B4-BE49-F238E27FC236}">
                    <a16:creationId xmlns:a16="http://schemas.microsoft.com/office/drawing/2014/main" id="{17E30609-F3B9-4317-A8AE-51F381F25A5F}"/>
                  </a:ext>
                </a:extLst>
              </p:cNvPr>
              <p:cNvSpPr/>
              <p:nvPr/>
            </p:nvSpPr>
            <p:spPr bwMode="auto">
              <a:xfrm>
                <a:off x="6107953" y="3961517"/>
                <a:ext cx="85117" cy="145551"/>
              </a:xfrm>
              <a:custGeom>
                <a:avLst/>
                <a:gdLst>
                  <a:gd name="T0" fmla="*/ 99 w 100"/>
                  <a:gd name="T1" fmla="*/ 0 h 171"/>
                  <a:gd name="T2" fmla="*/ 100 w 100"/>
                  <a:gd name="T3" fmla="*/ 113 h 171"/>
                  <a:gd name="T4" fmla="*/ 0 w 100"/>
                  <a:gd name="T5" fmla="*/ 171 h 171"/>
                  <a:gd name="T6" fmla="*/ 0 w 100"/>
                  <a:gd name="T7" fmla="*/ 56 h 171"/>
                  <a:gd name="T8" fmla="*/ 99 w 100"/>
                  <a:gd name="T9" fmla="*/ 0 h 171"/>
                </a:gdLst>
                <a:ahLst/>
                <a:cxnLst>
                  <a:cxn ang="0">
                    <a:pos x="T0" y="T1"/>
                  </a:cxn>
                  <a:cxn ang="0">
                    <a:pos x="T2" y="T3"/>
                  </a:cxn>
                  <a:cxn ang="0">
                    <a:pos x="T4" y="T5"/>
                  </a:cxn>
                  <a:cxn ang="0">
                    <a:pos x="T6" y="T7"/>
                  </a:cxn>
                  <a:cxn ang="0">
                    <a:pos x="T8" y="T9"/>
                  </a:cxn>
                </a:cxnLst>
                <a:rect l="0" t="0" r="r" b="b"/>
                <a:pathLst>
                  <a:path w="100" h="171">
                    <a:moveTo>
                      <a:pt x="99" y="0"/>
                    </a:moveTo>
                    <a:lnTo>
                      <a:pt x="100" y="113"/>
                    </a:lnTo>
                    <a:lnTo>
                      <a:pt x="0" y="171"/>
                    </a:lnTo>
                    <a:lnTo>
                      <a:pt x="0" y="56"/>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32">
                <a:extLst>
                  <a:ext uri="{FF2B5EF4-FFF2-40B4-BE49-F238E27FC236}">
                    <a16:creationId xmlns:a16="http://schemas.microsoft.com/office/drawing/2014/main" id="{C9C3C2A5-9C49-454C-AD56-3745C4355DA9}"/>
                  </a:ext>
                </a:extLst>
              </p:cNvPr>
              <p:cNvSpPr/>
              <p:nvPr/>
            </p:nvSpPr>
            <p:spPr bwMode="auto">
              <a:xfrm>
                <a:off x="5994747" y="4026206"/>
                <a:ext cx="85117" cy="145551"/>
              </a:xfrm>
              <a:custGeom>
                <a:avLst/>
                <a:gdLst>
                  <a:gd name="T0" fmla="*/ 100 w 100"/>
                  <a:gd name="T1" fmla="*/ 0 h 171"/>
                  <a:gd name="T2" fmla="*/ 100 w 100"/>
                  <a:gd name="T3" fmla="*/ 115 h 171"/>
                  <a:gd name="T4" fmla="*/ 1 w 100"/>
                  <a:gd name="T5" fmla="*/ 171 h 171"/>
                  <a:gd name="T6" fmla="*/ 0 w 100"/>
                  <a:gd name="T7" fmla="*/ 57 h 171"/>
                  <a:gd name="T8" fmla="*/ 100 w 100"/>
                  <a:gd name="T9" fmla="*/ 0 h 171"/>
                </a:gdLst>
                <a:ahLst/>
                <a:cxnLst>
                  <a:cxn ang="0">
                    <a:pos x="T0" y="T1"/>
                  </a:cxn>
                  <a:cxn ang="0">
                    <a:pos x="T2" y="T3"/>
                  </a:cxn>
                  <a:cxn ang="0">
                    <a:pos x="T4" y="T5"/>
                  </a:cxn>
                  <a:cxn ang="0">
                    <a:pos x="T6" y="T7"/>
                  </a:cxn>
                  <a:cxn ang="0">
                    <a:pos x="T8" y="T9"/>
                  </a:cxn>
                </a:cxnLst>
                <a:rect l="0" t="0" r="r" b="b"/>
                <a:pathLst>
                  <a:path w="100" h="171">
                    <a:moveTo>
                      <a:pt x="100" y="0"/>
                    </a:moveTo>
                    <a:lnTo>
                      <a:pt x="100" y="115"/>
                    </a:lnTo>
                    <a:lnTo>
                      <a:pt x="1" y="171"/>
                    </a:lnTo>
                    <a:lnTo>
                      <a:pt x="0" y="57"/>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33">
                <a:extLst>
                  <a:ext uri="{FF2B5EF4-FFF2-40B4-BE49-F238E27FC236}">
                    <a16:creationId xmlns:a16="http://schemas.microsoft.com/office/drawing/2014/main" id="{6997FC9C-7D10-4CE4-91AC-D161DE883D0D}"/>
                  </a:ext>
                </a:extLst>
              </p:cNvPr>
              <p:cNvSpPr/>
              <p:nvPr/>
            </p:nvSpPr>
            <p:spPr bwMode="auto">
              <a:xfrm>
                <a:off x="6221159" y="4032164"/>
                <a:ext cx="84266" cy="145551"/>
              </a:xfrm>
              <a:custGeom>
                <a:avLst/>
                <a:gdLst>
                  <a:gd name="T0" fmla="*/ 99 w 99"/>
                  <a:gd name="T1" fmla="*/ 0 h 171"/>
                  <a:gd name="T2" fmla="*/ 99 w 99"/>
                  <a:gd name="T3" fmla="*/ 114 h 171"/>
                  <a:gd name="T4" fmla="*/ 0 w 99"/>
                  <a:gd name="T5" fmla="*/ 171 h 171"/>
                  <a:gd name="T6" fmla="*/ 0 w 99"/>
                  <a:gd name="T7" fmla="*/ 58 h 171"/>
                  <a:gd name="T8" fmla="*/ 99 w 99"/>
                  <a:gd name="T9" fmla="*/ 0 h 171"/>
                </a:gdLst>
                <a:ahLst/>
                <a:cxnLst>
                  <a:cxn ang="0">
                    <a:pos x="T0" y="T1"/>
                  </a:cxn>
                  <a:cxn ang="0">
                    <a:pos x="T2" y="T3"/>
                  </a:cxn>
                  <a:cxn ang="0">
                    <a:pos x="T4" y="T5"/>
                  </a:cxn>
                  <a:cxn ang="0">
                    <a:pos x="T6" y="T7"/>
                  </a:cxn>
                  <a:cxn ang="0">
                    <a:pos x="T8" y="T9"/>
                  </a:cxn>
                </a:cxnLst>
                <a:rect l="0" t="0" r="r" b="b"/>
                <a:pathLst>
                  <a:path w="99" h="171">
                    <a:moveTo>
                      <a:pt x="99" y="0"/>
                    </a:moveTo>
                    <a:lnTo>
                      <a:pt x="99" y="114"/>
                    </a:lnTo>
                    <a:lnTo>
                      <a:pt x="0" y="171"/>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34">
                <a:extLst>
                  <a:ext uri="{FF2B5EF4-FFF2-40B4-BE49-F238E27FC236}">
                    <a16:creationId xmlns:a16="http://schemas.microsoft.com/office/drawing/2014/main" id="{B0AE57E3-A4E7-4CE9-9423-4BD89D051EE0}"/>
                  </a:ext>
                </a:extLst>
              </p:cNvPr>
              <p:cNvSpPr/>
              <p:nvPr/>
            </p:nvSpPr>
            <p:spPr bwMode="auto">
              <a:xfrm>
                <a:off x="6107953" y="4096853"/>
                <a:ext cx="85117" cy="145551"/>
              </a:xfrm>
              <a:custGeom>
                <a:avLst/>
                <a:gdLst>
                  <a:gd name="T0" fmla="*/ 99 w 100"/>
                  <a:gd name="T1" fmla="*/ 0 h 171"/>
                  <a:gd name="T2" fmla="*/ 100 w 100"/>
                  <a:gd name="T3" fmla="*/ 115 h 171"/>
                  <a:gd name="T4" fmla="*/ 0 w 100"/>
                  <a:gd name="T5" fmla="*/ 171 h 171"/>
                  <a:gd name="T6" fmla="*/ 0 w 100"/>
                  <a:gd name="T7" fmla="*/ 58 h 171"/>
                  <a:gd name="T8" fmla="*/ 99 w 100"/>
                  <a:gd name="T9" fmla="*/ 0 h 171"/>
                </a:gdLst>
                <a:ahLst/>
                <a:cxnLst>
                  <a:cxn ang="0">
                    <a:pos x="T0" y="T1"/>
                  </a:cxn>
                  <a:cxn ang="0">
                    <a:pos x="T2" y="T3"/>
                  </a:cxn>
                  <a:cxn ang="0">
                    <a:pos x="T4" y="T5"/>
                  </a:cxn>
                  <a:cxn ang="0">
                    <a:pos x="T6" y="T7"/>
                  </a:cxn>
                  <a:cxn ang="0">
                    <a:pos x="T8" y="T9"/>
                  </a:cxn>
                </a:cxnLst>
                <a:rect l="0" t="0" r="r" b="b"/>
                <a:pathLst>
                  <a:path w="100" h="171">
                    <a:moveTo>
                      <a:pt x="99" y="0"/>
                    </a:moveTo>
                    <a:lnTo>
                      <a:pt x="100" y="115"/>
                    </a:lnTo>
                    <a:lnTo>
                      <a:pt x="0" y="171"/>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35">
                <a:extLst>
                  <a:ext uri="{FF2B5EF4-FFF2-40B4-BE49-F238E27FC236}">
                    <a16:creationId xmlns:a16="http://schemas.microsoft.com/office/drawing/2014/main" id="{90A70A02-5026-4ACB-ADA2-A95F454B9B6D}"/>
                  </a:ext>
                </a:extLst>
              </p:cNvPr>
              <p:cNvSpPr/>
              <p:nvPr/>
            </p:nvSpPr>
            <p:spPr bwMode="auto">
              <a:xfrm>
                <a:off x="5994747" y="4161542"/>
                <a:ext cx="85117" cy="147253"/>
              </a:xfrm>
              <a:custGeom>
                <a:avLst/>
                <a:gdLst>
                  <a:gd name="T0" fmla="*/ 100 w 100"/>
                  <a:gd name="T1" fmla="*/ 0 h 173"/>
                  <a:gd name="T2" fmla="*/ 100 w 100"/>
                  <a:gd name="T3" fmla="*/ 115 h 173"/>
                  <a:gd name="T4" fmla="*/ 1 w 100"/>
                  <a:gd name="T5" fmla="*/ 173 h 173"/>
                  <a:gd name="T6" fmla="*/ 0 w 100"/>
                  <a:gd name="T7" fmla="*/ 59 h 173"/>
                  <a:gd name="T8" fmla="*/ 100 w 100"/>
                  <a:gd name="T9" fmla="*/ 0 h 173"/>
                </a:gdLst>
                <a:ahLst/>
                <a:cxnLst>
                  <a:cxn ang="0">
                    <a:pos x="T0" y="T1"/>
                  </a:cxn>
                  <a:cxn ang="0">
                    <a:pos x="T2" y="T3"/>
                  </a:cxn>
                  <a:cxn ang="0">
                    <a:pos x="T4" y="T5"/>
                  </a:cxn>
                  <a:cxn ang="0">
                    <a:pos x="T6" y="T7"/>
                  </a:cxn>
                  <a:cxn ang="0">
                    <a:pos x="T8" y="T9"/>
                  </a:cxn>
                </a:cxnLst>
                <a:rect l="0" t="0" r="r" b="b"/>
                <a:pathLst>
                  <a:path w="100" h="173">
                    <a:moveTo>
                      <a:pt x="100" y="0"/>
                    </a:moveTo>
                    <a:lnTo>
                      <a:pt x="100" y="115"/>
                    </a:lnTo>
                    <a:lnTo>
                      <a:pt x="1" y="173"/>
                    </a:lnTo>
                    <a:lnTo>
                      <a:pt x="0" y="59"/>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36">
                <a:extLst>
                  <a:ext uri="{FF2B5EF4-FFF2-40B4-BE49-F238E27FC236}">
                    <a16:creationId xmlns:a16="http://schemas.microsoft.com/office/drawing/2014/main" id="{9FAB1FF3-E1D7-417E-A7BC-4D39451458E9}"/>
                  </a:ext>
                </a:extLst>
              </p:cNvPr>
              <p:cNvSpPr/>
              <p:nvPr/>
            </p:nvSpPr>
            <p:spPr bwMode="auto">
              <a:xfrm>
                <a:off x="5581927" y="3761491"/>
                <a:ext cx="84266" cy="145551"/>
              </a:xfrm>
              <a:custGeom>
                <a:avLst/>
                <a:gdLst>
                  <a:gd name="T0" fmla="*/ 0 w 99"/>
                  <a:gd name="T1" fmla="*/ 0 h 171"/>
                  <a:gd name="T2" fmla="*/ 0 w 99"/>
                  <a:gd name="T3" fmla="*/ 113 h 171"/>
                  <a:gd name="T4" fmla="*/ 99 w 99"/>
                  <a:gd name="T5" fmla="*/ 171 h 171"/>
                  <a:gd name="T6" fmla="*/ 99 w 99"/>
                  <a:gd name="T7" fmla="*/ 57 h 171"/>
                  <a:gd name="T8" fmla="*/ 0 w 99"/>
                  <a:gd name="T9" fmla="*/ 0 h 171"/>
                </a:gdLst>
                <a:ahLst/>
                <a:cxnLst>
                  <a:cxn ang="0">
                    <a:pos x="T0" y="T1"/>
                  </a:cxn>
                  <a:cxn ang="0">
                    <a:pos x="T2" y="T3"/>
                  </a:cxn>
                  <a:cxn ang="0">
                    <a:pos x="T4" y="T5"/>
                  </a:cxn>
                  <a:cxn ang="0">
                    <a:pos x="T6" y="T7"/>
                  </a:cxn>
                  <a:cxn ang="0">
                    <a:pos x="T8" y="T9"/>
                  </a:cxn>
                </a:cxnLst>
                <a:rect l="0" t="0" r="r" b="b"/>
                <a:pathLst>
                  <a:path w="99" h="171">
                    <a:moveTo>
                      <a:pt x="0" y="0"/>
                    </a:moveTo>
                    <a:lnTo>
                      <a:pt x="0" y="113"/>
                    </a:lnTo>
                    <a:lnTo>
                      <a:pt x="99" y="171"/>
                    </a:lnTo>
                    <a:lnTo>
                      <a:pt x="99" y="57"/>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37">
                <a:extLst>
                  <a:ext uri="{FF2B5EF4-FFF2-40B4-BE49-F238E27FC236}">
                    <a16:creationId xmlns:a16="http://schemas.microsoft.com/office/drawing/2014/main" id="{C55CC9F0-4C06-4C49-A4FE-B1120AC43982}"/>
                  </a:ext>
                </a:extLst>
              </p:cNvPr>
              <p:cNvSpPr/>
              <p:nvPr/>
            </p:nvSpPr>
            <p:spPr bwMode="auto">
              <a:xfrm>
                <a:off x="5694282" y="3826180"/>
                <a:ext cx="85969" cy="146402"/>
              </a:xfrm>
              <a:custGeom>
                <a:avLst/>
                <a:gdLst>
                  <a:gd name="T0" fmla="*/ 2 w 101"/>
                  <a:gd name="T1" fmla="*/ 0 h 172"/>
                  <a:gd name="T2" fmla="*/ 0 w 101"/>
                  <a:gd name="T3" fmla="*/ 114 h 172"/>
                  <a:gd name="T4" fmla="*/ 101 w 101"/>
                  <a:gd name="T5" fmla="*/ 172 h 172"/>
                  <a:gd name="T6" fmla="*/ 101 w 101"/>
                  <a:gd name="T7" fmla="*/ 57 h 172"/>
                  <a:gd name="T8" fmla="*/ 2 w 101"/>
                  <a:gd name="T9" fmla="*/ 0 h 172"/>
                </a:gdLst>
                <a:ahLst/>
                <a:cxnLst>
                  <a:cxn ang="0">
                    <a:pos x="T0" y="T1"/>
                  </a:cxn>
                  <a:cxn ang="0">
                    <a:pos x="T2" y="T3"/>
                  </a:cxn>
                  <a:cxn ang="0">
                    <a:pos x="T4" y="T5"/>
                  </a:cxn>
                  <a:cxn ang="0">
                    <a:pos x="T6" y="T7"/>
                  </a:cxn>
                  <a:cxn ang="0">
                    <a:pos x="T8" y="T9"/>
                  </a:cxn>
                </a:cxnLst>
                <a:rect l="0" t="0" r="r" b="b"/>
                <a:pathLst>
                  <a:path w="101" h="172">
                    <a:moveTo>
                      <a:pt x="2" y="0"/>
                    </a:moveTo>
                    <a:lnTo>
                      <a:pt x="0" y="114"/>
                    </a:lnTo>
                    <a:lnTo>
                      <a:pt x="101" y="172"/>
                    </a:lnTo>
                    <a:lnTo>
                      <a:pt x="101" y="57"/>
                    </a:lnTo>
                    <a:lnTo>
                      <a:pt x="2"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38">
                <a:extLst>
                  <a:ext uri="{FF2B5EF4-FFF2-40B4-BE49-F238E27FC236}">
                    <a16:creationId xmlns:a16="http://schemas.microsoft.com/office/drawing/2014/main" id="{E7C609EA-C153-487C-95A2-809B5592DC01}"/>
                  </a:ext>
                </a:extLst>
              </p:cNvPr>
              <p:cNvSpPr/>
              <p:nvPr/>
            </p:nvSpPr>
            <p:spPr bwMode="auto">
              <a:xfrm>
                <a:off x="5808339" y="3891721"/>
                <a:ext cx="85117" cy="145551"/>
              </a:xfrm>
              <a:custGeom>
                <a:avLst/>
                <a:gdLst>
                  <a:gd name="T0" fmla="*/ 0 w 100"/>
                  <a:gd name="T1" fmla="*/ 0 h 171"/>
                  <a:gd name="T2" fmla="*/ 0 w 100"/>
                  <a:gd name="T3" fmla="*/ 113 h 171"/>
                  <a:gd name="T4" fmla="*/ 100 w 100"/>
                  <a:gd name="T5" fmla="*/ 171 h 171"/>
                  <a:gd name="T6" fmla="*/ 100 w 100"/>
                  <a:gd name="T7" fmla="*/ 56 h 171"/>
                  <a:gd name="T8" fmla="*/ 0 w 100"/>
                  <a:gd name="T9" fmla="*/ 0 h 171"/>
                </a:gdLst>
                <a:ahLst/>
                <a:cxnLst>
                  <a:cxn ang="0">
                    <a:pos x="T0" y="T1"/>
                  </a:cxn>
                  <a:cxn ang="0">
                    <a:pos x="T2" y="T3"/>
                  </a:cxn>
                  <a:cxn ang="0">
                    <a:pos x="T4" y="T5"/>
                  </a:cxn>
                  <a:cxn ang="0">
                    <a:pos x="T6" y="T7"/>
                  </a:cxn>
                  <a:cxn ang="0">
                    <a:pos x="T8" y="T9"/>
                  </a:cxn>
                </a:cxnLst>
                <a:rect l="0" t="0" r="r" b="b"/>
                <a:pathLst>
                  <a:path w="100" h="171">
                    <a:moveTo>
                      <a:pt x="0" y="0"/>
                    </a:moveTo>
                    <a:lnTo>
                      <a:pt x="0" y="113"/>
                    </a:lnTo>
                    <a:lnTo>
                      <a:pt x="100" y="171"/>
                    </a:lnTo>
                    <a:lnTo>
                      <a:pt x="100" y="56"/>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任意多边形: 形状 39">
                <a:extLst>
                  <a:ext uri="{FF2B5EF4-FFF2-40B4-BE49-F238E27FC236}">
                    <a16:creationId xmlns:a16="http://schemas.microsoft.com/office/drawing/2014/main" id="{22CE2C61-6635-46B7-A0DD-28F6C55D5FE9}"/>
                  </a:ext>
                </a:extLst>
              </p:cNvPr>
              <p:cNvSpPr/>
              <p:nvPr/>
            </p:nvSpPr>
            <p:spPr bwMode="auto">
              <a:xfrm>
                <a:off x="5581927" y="3895977"/>
                <a:ext cx="84266" cy="147253"/>
              </a:xfrm>
              <a:custGeom>
                <a:avLst/>
                <a:gdLst>
                  <a:gd name="T0" fmla="*/ 0 w 99"/>
                  <a:gd name="T1" fmla="*/ 0 h 173"/>
                  <a:gd name="T2" fmla="*/ 0 w 99"/>
                  <a:gd name="T3" fmla="*/ 115 h 173"/>
                  <a:gd name="T4" fmla="*/ 99 w 99"/>
                  <a:gd name="T5" fmla="*/ 173 h 173"/>
                  <a:gd name="T6" fmla="*/ 99 w 99"/>
                  <a:gd name="T7" fmla="*/ 58 h 173"/>
                  <a:gd name="T8" fmla="*/ 0 w 99"/>
                  <a:gd name="T9" fmla="*/ 0 h 173"/>
                </a:gdLst>
                <a:ahLst/>
                <a:cxnLst>
                  <a:cxn ang="0">
                    <a:pos x="T0" y="T1"/>
                  </a:cxn>
                  <a:cxn ang="0">
                    <a:pos x="T2" y="T3"/>
                  </a:cxn>
                  <a:cxn ang="0">
                    <a:pos x="T4" y="T5"/>
                  </a:cxn>
                  <a:cxn ang="0">
                    <a:pos x="T6" y="T7"/>
                  </a:cxn>
                  <a:cxn ang="0">
                    <a:pos x="T8" y="T9"/>
                  </a:cxn>
                </a:cxnLst>
                <a:rect l="0" t="0" r="r" b="b"/>
                <a:pathLst>
                  <a:path w="99" h="173">
                    <a:moveTo>
                      <a:pt x="0" y="0"/>
                    </a:moveTo>
                    <a:lnTo>
                      <a:pt x="0" y="115"/>
                    </a:lnTo>
                    <a:lnTo>
                      <a:pt x="99" y="173"/>
                    </a:lnTo>
                    <a:lnTo>
                      <a:pt x="99" y="58"/>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任意多边形: 形状 40">
                <a:extLst>
                  <a:ext uri="{FF2B5EF4-FFF2-40B4-BE49-F238E27FC236}">
                    <a16:creationId xmlns:a16="http://schemas.microsoft.com/office/drawing/2014/main" id="{21720380-D21D-4CF1-80AC-D93F16F2907E}"/>
                  </a:ext>
                </a:extLst>
              </p:cNvPr>
              <p:cNvSpPr/>
              <p:nvPr/>
            </p:nvSpPr>
            <p:spPr bwMode="auto">
              <a:xfrm>
                <a:off x="5694282" y="3962368"/>
                <a:ext cx="85969" cy="145551"/>
              </a:xfrm>
              <a:custGeom>
                <a:avLst/>
                <a:gdLst>
                  <a:gd name="T0" fmla="*/ 2 w 101"/>
                  <a:gd name="T1" fmla="*/ 0 h 171"/>
                  <a:gd name="T2" fmla="*/ 0 w 101"/>
                  <a:gd name="T3" fmla="*/ 113 h 171"/>
                  <a:gd name="T4" fmla="*/ 101 w 101"/>
                  <a:gd name="T5" fmla="*/ 171 h 171"/>
                  <a:gd name="T6" fmla="*/ 101 w 101"/>
                  <a:gd name="T7" fmla="*/ 57 h 171"/>
                  <a:gd name="T8" fmla="*/ 2 w 101"/>
                  <a:gd name="T9" fmla="*/ 0 h 171"/>
                </a:gdLst>
                <a:ahLst/>
                <a:cxnLst>
                  <a:cxn ang="0">
                    <a:pos x="T0" y="T1"/>
                  </a:cxn>
                  <a:cxn ang="0">
                    <a:pos x="T2" y="T3"/>
                  </a:cxn>
                  <a:cxn ang="0">
                    <a:pos x="T4" y="T5"/>
                  </a:cxn>
                  <a:cxn ang="0">
                    <a:pos x="T6" y="T7"/>
                  </a:cxn>
                  <a:cxn ang="0">
                    <a:pos x="T8" y="T9"/>
                  </a:cxn>
                </a:cxnLst>
                <a:rect l="0" t="0" r="r" b="b"/>
                <a:pathLst>
                  <a:path w="101" h="171">
                    <a:moveTo>
                      <a:pt x="2" y="0"/>
                    </a:moveTo>
                    <a:lnTo>
                      <a:pt x="0" y="113"/>
                    </a:lnTo>
                    <a:lnTo>
                      <a:pt x="101" y="171"/>
                    </a:lnTo>
                    <a:lnTo>
                      <a:pt x="101" y="57"/>
                    </a:lnTo>
                    <a:lnTo>
                      <a:pt x="2"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任意多边形: 形状 41">
                <a:extLst>
                  <a:ext uri="{FF2B5EF4-FFF2-40B4-BE49-F238E27FC236}">
                    <a16:creationId xmlns:a16="http://schemas.microsoft.com/office/drawing/2014/main" id="{35D37E55-88B3-44E3-9EBA-61E6FBA4CF8A}"/>
                  </a:ext>
                </a:extLst>
              </p:cNvPr>
              <p:cNvSpPr/>
              <p:nvPr/>
            </p:nvSpPr>
            <p:spPr bwMode="auto">
              <a:xfrm>
                <a:off x="5808339" y="4027057"/>
                <a:ext cx="85117" cy="146402"/>
              </a:xfrm>
              <a:custGeom>
                <a:avLst/>
                <a:gdLst>
                  <a:gd name="T0" fmla="*/ 0 w 100"/>
                  <a:gd name="T1" fmla="*/ 0 h 172"/>
                  <a:gd name="T2" fmla="*/ 0 w 100"/>
                  <a:gd name="T3" fmla="*/ 114 h 172"/>
                  <a:gd name="T4" fmla="*/ 100 w 100"/>
                  <a:gd name="T5" fmla="*/ 172 h 172"/>
                  <a:gd name="T6" fmla="*/ 100 w 100"/>
                  <a:gd name="T7" fmla="*/ 57 h 172"/>
                  <a:gd name="T8" fmla="*/ 0 w 100"/>
                  <a:gd name="T9" fmla="*/ 0 h 172"/>
                </a:gdLst>
                <a:ahLst/>
                <a:cxnLst>
                  <a:cxn ang="0">
                    <a:pos x="T0" y="T1"/>
                  </a:cxn>
                  <a:cxn ang="0">
                    <a:pos x="T2" y="T3"/>
                  </a:cxn>
                  <a:cxn ang="0">
                    <a:pos x="T4" y="T5"/>
                  </a:cxn>
                  <a:cxn ang="0">
                    <a:pos x="T6" y="T7"/>
                  </a:cxn>
                  <a:cxn ang="0">
                    <a:pos x="T8" y="T9"/>
                  </a:cxn>
                </a:cxnLst>
                <a:rect l="0" t="0" r="r" b="b"/>
                <a:pathLst>
                  <a:path w="100" h="172">
                    <a:moveTo>
                      <a:pt x="0" y="0"/>
                    </a:moveTo>
                    <a:lnTo>
                      <a:pt x="0" y="114"/>
                    </a:lnTo>
                    <a:lnTo>
                      <a:pt x="100" y="172"/>
                    </a:lnTo>
                    <a:lnTo>
                      <a:pt x="100" y="57"/>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任意多边形: 形状 42">
                <a:extLst>
                  <a:ext uri="{FF2B5EF4-FFF2-40B4-BE49-F238E27FC236}">
                    <a16:creationId xmlns:a16="http://schemas.microsoft.com/office/drawing/2014/main" id="{E942D7C6-6E36-430E-895D-892734715DDD}"/>
                  </a:ext>
                </a:extLst>
              </p:cNvPr>
              <p:cNvSpPr/>
              <p:nvPr/>
            </p:nvSpPr>
            <p:spPr bwMode="auto">
              <a:xfrm>
                <a:off x="5581927" y="4032164"/>
                <a:ext cx="84266" cy="145551"/>
              </a:xfrm>
              <a:custGeom>
                <a:avLst/>
                <a:gdLst>
                  <a:gd name="T0" fmla="*/ 0 w 99"/>
                  <a:gd name="T1" fmla="*/ 0 h 171"/>
                  <a:gd name="T2" fmla="*/ 0 w 99"/>
                  <a:gd name="T3" fmla="*/ 114 h 171"/>
                  <a:gd name="T4" fmla="*/ 99 w 99"/>
                  <a:gd name="T5" fmla="*/ 171 h 171"/>
                  <a:gd name="T6" fmla="*/ 99 w 99"/>
                  <a:gd name="T7" fmla="*/ 58 h 171"/>
                  <a:gd name="T8" fmla="*/ 0 w 99"/>
                  <a:gd name="T9" fmla="*/ 0 h 171"/>
                </a:gdLst>
                <a:ahLst/>
                <a:cxnLst>
                  <a:cxn ang="0">
                    <a:pos x="T0" y="T1"/>
                  </a:cxn>
                  <a:cxn ang="0">
                    <a:pos x="T2" y="T3"/>
                  </a:cxn>
                  <a:cxn ang="0">
                    <a:pos x="T4" y="T5"/>
                  </a:cxn>
                  <a:cxn ang="0">
                    <a:pos x="T6" y="T7"/>
                  </a:cxn>
                  <a:cxn ang="0">
                    <a:pos x="T8" y="T9"/>
                  </a:cxn>
                </a:cxnLst>
                <a:rect l="0" t="0" r="r" b="b"/>
                <a:pathLst>
                  <a:path w="99" h="171">
                    <a:moveTo>
                      <a:pt x="0" y="0"/>
                    </a:moveTo>
                    <a:lnTo>
                      <a:pt x="0" y="114"/>
                    </a:lnTo>
                    <a:lnTo>
                      <a:pt x="99" y="171"/>
                    </a:lnTo>
                    <a:lnTo>
                      <a:pt x="99" y="58"/>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任意多边形: 形状 43">
                <a:extLst>
                  <a:ext uri="{FF2B5EF4-FFF2-40B4-BE49-F238E27FC236}">
                    <a16:creationId xmlns:a16="http://schemas.microsoft.com/office/drawing/2014/main" id="{3D15597E-332B-43B9-8D0B-BE61C98A3D12}"/>
                  </a:ext>
                </a:extLst>
              </p:cNvPr>
              <p:cNvSpPr/>
              <p:nvPr/>
            </p:nvSpPr>
            <p:spPr bwMode="auto">
              <a:xfrm>
                <a:off x="5694282" y="4096853"/>
                <a:ext cx="85969" cy="147253"/>
              </a:xfrm>
              <a:custGeom>
                <a:avLst/>
                <a:gdLst>
                  <a:gd name="T0" fmla="*/ 2 w 101"/>
                  <a:gd name="T1" fmla="*/ 0 h 173"/>
                  <a:gd name="T2" fmla="*/ 0 w 101"/>
                  <a:gd name="T3" fmla="*/ 115 h 173"/>
                  <a:gd name="T4" fmla="*/ 101 w 101"/>
                  <a:gd name="T5" fmla="*/ 173 h 173"/>
                  <a:gd name="T6" fmla="*/ 101 w 101"/>
                  <a:gd name="T7" fmla="*/ 58 h 173"/>
                  <a:gd name="T8" fmla="*/ 2 w 101"/>
                  <a:gd name="T9" fmla="*/ 0 h 173"/>
                </a:gdLst>
                <a:ahLst/>
                <a:cxnLst>
                  <a:cxn ang="0">
                    <a:pos x="T0" y="T1"/>
                  </a:cxn>
                  <a:cxn ang="0">
                    <a:pos x="T2" y="T3"/>
                  </a:cxn>
                  <a:cxn ang="0">
                    <a:pos x="T4" y="T5"/>
                  </a:cxn>
                  <a:cxn ang="0">
                    <a:pos x="T6" y="T7"/>
                  </a:cxn>
                  <a:cxn ang="0">
                    <a:pos x="T8" y="T9"/>
                  </a:cxn>
                </a:cxnLst>
                <a:rect l="0" t="0" r="r" b="b"/>
                <a:pathLst>
                  <a:path w="101" h="173">
                    <a:moveTo>
                      <a:pt x="2" y="0"/>
                    </a:moveTo>
                    <a:lnTo>
                      <a:pt x="0" y="115"/>
                    </a:lnTo>
                    <a:lnTo>
                      <a:pt x="101" y="173"/>
                    </a:lnTo>
                    <a:lnTo>
                      <a:pt x="101" y="58"/>
                    </a:lnTo>
                    <a:lnTo>
                      <a:pt x="2"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44">
                <a:extLst>
                  <a:ext uri="{FF2B5EF4-FFF2-40B4-BE49-F238E27FC236}">
                    <a16:creationId xmlns:a16="http://schemas.microsoft.com/office/drawing/2014/main" id="{DA0766A2-39DD-4BD8-B02B-B155F0C0EB0F}"/>
                  </a:ext>
                </a:extLst>
              </p:cNvPr>
              <p:cNvSpPr/>
              <p:nvPr/>
            </p:nvSpPr>
            <p:spPr bwMode="auto">
              <a:xfrm>
                <a:off x="5808339" y="4161542"/>
                <a:ext cx="85117" cy="147253"/>
              </a:xfrm>
              <a:custGeom>
                <a:avLst/>
                <a:gdLst>
                  <a:gd name="T0" fmla="*/ 0 w 100"/>
                  <a:gd name="T1" fmla="*/ 0 h 173"/>
                  <a:gd name="T2" fmla="*/ 0 w 100"/>
                  <a:gd name="T3" fmla="*/ 115 h 173"/>
                  <a:gd name="T4" fmla="*/ 100 w 100"/>
                  <a:gd name="T5" fmla="*/ 173 h 173"/>
                  <a:gd name="T6" fmla="*/ 100 w 100"/>
                  <a:gd name="T7" fmla="*/ 59 h 173"/>
                  <a:gd name="T8" fmla="*/ 0 w 100"/>
                  <a:gd name="T9" fmla="*/ 0 h 173"/>
                </a:gdLst>
                <a:ahLst/>
                <a:cxnLst>
                  <a:cxn ang="0">
                    <a:pos x="T0" y="T1"/>
                  </a:cxn>
                  <a:cxn ang="0">
                    <a:pos x="T2" y="T3"/>
                  </a:cxn>
                  <a:cxn ang="0">
                    <a:pos x="T4" y="T5"/>
                  </a:cxn>
                  <a:cxn ang="0">
                    <a:pos x="T6" y="T7"/>
                  </a:cxn>
                  <a:cxn ang="0">
                    <a:pos x="T8" y="T9"/>
                  </a:cxn>
                </a:cxnLst>
                <a:rect l="0" t="0" r="r" b="b"/>
                <a:pathLst>
                  <a:path w="100" h="173">
                    <a:moveTo>
                      <a:pt x="0" y="0"/>
                    </a:moveTo>
                    <a:lnTo>
                      <a:pt x="0" y="115"/>
                    </a:lnTo>
                    <a:lnTo>
                      <a:pt x="100" y="173"/>
                    </a:lnTo>
                    <a:lnTo>
                      <a:pt x="100" y="59"/>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45">
                <a:extLst>
                  <a:ext uri="{FF2B5EF4-FFF2-40B4-BE49-F238E27FC236}">
                    <a16:creationId xmlns:a16="http://schemas.microsoft.com/office/drawing/2014/main" id="{4FA54B24-31EA-4961-86A8-572433E74AF1}"/>
                  </a:ext>
                </a:extLst>
              </p:cNvPr>
              <p:cNvSpPr/>
              <p:nvPr/>
            </p:nvSpPr>
            <p:spPr bwMode="auto">
              <a:xfrm>
                <a:off x="6221159" y="4168352"/>
                <a:ext cx="84266" cy="146402"/>
              </a:xfrm>
              <a:custGeom>
                <a:avLst/>
                <a:gdLst>
                  <a:gd name="T0" fmla="*/ 99 w 99"/>
                  <a:gd name="T1" fmla="*/ 0 h 172"/>
                  <a:gd name="T2" fmla="*/ 99 w 99"/>
                  <a:gd name="T3" fmla="*/ 114 h 172"/>
                  <a:gd name="T4" fmla="*/ 0 w 99"/>
                  <a:gd name="T5" fmla="*/ 172 h 172"/>
                  <a:gd name="T6" fmla="*/ 0 w 99"/>
                  <a:gd name="T7" fmla="*/ 57 h 172"/>
                  <a:gd name="T8" fmla="*/ 99 w 99"/>
                  <a:gd name="T9" fmla="*/ 0 h 172"/>
                </a:gdLst>
                <a:ahLst/>
                <a:cxnLst>
                  <a:cxn ang="0">
                    <a:pos x="T0" y="T1"/>
                  </a:cxn>
                  <a:cxn ang="0">
                    <a:pos x="T2" y="T3"/>
                  </a:cxn>
                  <a:cxn ang="0">
                    <a:pos x="T4" y="T5"/>
                  </a:cxn>
                  <a:cxn ang="0">
                    <a:pos x="T6" y="T7"/>
                  </a:cxn>
                  <a:cxn ang="0">
                    <a:pos x="T8" y="T9"/>
                  </a:cxn>
                </a:cxnLst>
                <a:rect l="0" t="0" r="r" b="b"/>
                <a:pathLst>
                  <a:path w="99" h="172">
                    <a:moveTo>
                      <a:pt x="99" y="0"/>
                    </a:moveTo>
                    <a:lnTo>
                      <a:pt x="99" y="114"/>
                    </a:lnTo>
                    <a:lnTo>
                      <a:pt x="0" y="172"/>
                    </a:lnTo>
                    <a:lnTo>
                      <a:pt x="0" y="57"/>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46">
                <a:extLst>
                  <a:ext uri="{FF2B5EF4-FFF2-40B4-BE49-F238E27FC236}">
                    <a16:creationId xmlns:a16="http://schemas.microsoft.com/office/drawing/2014/main" id="{1D5A3919-A074-4FFD-AF3B-F54AA2C87402}"/>
                  </a:ext>
                </a:extLst>
              </p:cNvPr>
              <p:cNvSpPr/>
              <p:nvPr/>
            </p:nvSpPr>
            <p:spPr bwMode="auto">
              <a:xfrm>
                <a:off x="6107953" y="4233892"/>
                <a:ext cx="85117" cy="145551"/>
              </a:xfrm>
              <a:custGeom>
                <a:avLst/>
                <a:gdLst>
                  <a:gd name="T0" fmla="*/ 99 w 100"/>
                  <a:gd name="T1" fmla="*/ 0 h 171"/>
                  <a:gd name="T2" fmla="*/ 100 w 100"/>
                  <a:gd name="T3" fmla="*/ 113 h 171"/>
                  <a:gd name="T4" fmla="*/ 0 w 100"/>
                  <a:gd name="T5" fmla="*/ 171 h 171"/>
                  <a:gd name="T6" fmla="*/ 0 w 100"/>
                  <a:gd name="T7" fmla="*/ 57 h 171"/>
                  <a:gd name="T8" fmla="*/ 99 w 100"/>
                  <a:gd name="T9" fmla="*/ 0 h 171"/>
                </a:gdLst>
                <a:ahLst/>
                <a:cxnLst>
                  <a:cxn ang="0">
                    <a:pos x="T0" y="T1"/>
                  </a:cxn>
                  <a:cxn ang="0">
                    <a:pos x="T2" y="T3"/>
                  </a:cxn>
                  <a:cxn ang="0">
                    <a:pos x="T4" y="T5"/>
                  </a:cxn>
                  <a:cxn ang="0">
                    <a:pos x="T6" y="T7"/>
                  </a:cxn>
                  <a:cxn ang="0">
                    <a:pos x="T8" y="T9"/>
                  </a:cxn>
                </a:cxnLst>
                <a:rect l="0" t="0" r="r" b="b"/>
                <a:pathLst>
                  <a:path w="100" h="171">
                    <a:moveTo>
                      <a:pt x="99" y="0"/>
                    </a:moveTo>
                    <a:lnTo>
                      <a:pt x="100" y="113"/>
                    </a:lnTo>
                    <a:lnTo>
                      <a:pt x="0" y="171"/>
                    </a:lnTo>
                    <a:lnTo>
                      <a:pt x="0" y="57"/>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任意多边形: 形状 47">
                <a:extLst>
                  <a:ext uri="{FF2B5EF4-FFF2-40B4-BE49-F238E27FC236}">
                    <a16:creationId xmlns:a16="http://schemas.microsoft.com/office/drawing/2014/main" id="{90D418DE-572A-428A-A8FA-3614AC7EFCB8}"/>
                  </a:ext>
                </a:extLst>
              </p:cNvPr>
              <p:cNvSpPr/>
              <p:nvPr/>
            </p:nvSpPr>
            <p:spPr bwMode="auto">
              <a:xfrm>
                <a:off x="5994747" y="4298581"/>
                <a:ext cx="85117" cy="146402"/>
              </a:xfrm>
              <a:custGeom>
                <a:avLst/>
                <a:gdLst>
                  <a:gd name="T0" fmla="*/ 100 w 100"/>
                  <a:gd name="T1" fmla="*/ 0 h 172"/>
                  <a:gd name="T2" fmla="*/ 100 w 100"/>
                  <a:gd name="T3" fmla="*/ 114 h 172"/>
                  <a:gd name="T4" fmla="*/ 1 w 100"/>
                  <a:gd name="T5" fmla="*/ 172 h 172"/>
                  <a:gd name="T6" fmla="*/ 0 w 100"/>
                  <a:gd name="T7" fmla="*/ 57 h 172"/>
                  <a:gd name="T8" fmla="*/ 100 w 100"/>
                  <a:gd name="T9" fmla="*/ 0 h 172"/>
                </a:gdLst>
                <a:ahLst/>
                <a:cxnLst>
                  <a:cxn ang="0">
                    <a:pos x="T0" y="T1"/>
                  </a:cxn>
                  <a:cxn ang="0">
                    <a:pos x="T2" y="T3"/>
                  </a:cxn>
                  <a:cxn ang="0">
                    <a:pos x="T4" y="T5"/>
                  </a:cxn>
                  <a:cxn ang="0">
                    <a:pos x="T6" y="T7"/>
                  </a:cxn>
                  <a:cxn ang="0">
                    <a:pos x="T8" y="T9"/>
                  </a:cxn>
                </a:cxnLst>
                <a:rect l="0" t="0" r="r" b="b"/>
                <a:pathLst>
                  <a:path w="100" h="172">
                    <a:moveTo>
                      <a:pt x="100" y="0"/>
                    </a:moveTo>
                    <a:lnTo>
                      <a:pt x="100" y="114"/>
                    </a:lnTo>
                    <a:lnTo>
                      <a:pt x="1" y="172"/>
                    </a:lnTo>
                    <a:lnTo>
                      <a:pt x="0" y="57"/>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48">
                <a:extLst>
                  <a:ext uri="{FF2B5EF4-FFF2-40B4-BE49-F238E27FC236}">
                    <a16:creationId xmlns:a16="http://schemas.microsoft.com/office/drawing/2014/main" id="{6D822049-FA69-437F-9B1E-94504678709B}"/>
                  </a:ext>
                </a:extLst>
              </p:cNvPr>
              <p:cNvSpPr/>
              <p:nvPr/>
            </p:nvSpPr>
            <p:spPr bwMode="auto">
              <a:xfrm>
                <a:off x="6221159" y="4304539"/>
                <a:ext cx="84266" cy="145551"/>
              </a:xfrm>
              <a:custGeom>
                <a:avLst/>
                <a:gdLst>
                  <a:gd name="T0" fmla="*/ 99 w 99"/>
                  <a:gd name="T1" fmla="*/ 0 h 171"/>
                  <a:gd name="T2" fmla="*/ 99 w 99"/>
                  <a:gd name="T3" fmla="*/ 115 h 171"/>
                  <a:gd name="T4" fmla="*/ 0 w 99"/>
                  <a:gd name="T5" fmla="*/ 171 h 171"/>
                  <a:gd name="T6" fmla="*/ 0 w 99"/>
                  <a:gd name="T7" fmla="*/ 58 h 171"/>
                  <a:gd name="T8" fmla="*/ 99 w 99"/>
                  <a:gd name="T9" fmla="*/ 0 h 171"/>
                </a:gdLst>
                <a:ahLst/>
                <a:cxnLst>
                  <a:cxn ang="0">
                    <a:pos x="T0" y="T1"/>
                  </a:cxn>
                  <a:cxn ang="0">
                    <a:pos x="T2" y="T3"/>
                  </a:cxn>
                  <a:cxn ang="0">
                    <a:pos x="T4" y="T5"/>
                  </a:cxn>
                  <a:cxn ang="0">
                    <a:pos x="T6" y="T7"/>
                  </a:cxn>
                  <a:cxn ang="0">
                    <a:pos x="T8" y="T9"/>
                  </a:cxn>
                </a:cxnLst>
                <a:rect l="0" t="0" r="r" b="b"/>
                <a:pathLst>
                  <a:path w="99" h="171">
                    <a:moveTo>
                      <a:pt x="99" y="0"/>
                    </a:moveTo>
                    <a:lnTo>
                      <a:pt x="99" y="115"/>
                    </a:lnTo>
                    <a:lnTo>
                      <a:pt x="0" y="171"/>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任意多边形: 形状 49">
                <a:extLst>
                  <a:ext uri="{FF2B5EF4-FFF2-40B4-BE49-F238E27FC236}">
                    <a16:creationId xmlns:a16="http://schemas.microsoft.com/office/drawing/2014/main" id="{1EFEF4F4-9C94-4D05-BA71-8629D2E863E9}"/>
                  </a:ext>
                </a:extLst>
              </p:cNvPr>
              <p:cNvSpPr/>
              <p:nvPr/>
            </p:nvSpPr>
            <p:spPr bwMode="auto">
              <a:xfrm>
                <a:off x="6107953" y="4369228"/>
                <a:ext cx="85117" cy="146402"/>
              </a:xfrm>
              <a:custGeom>
                <a:avLst/>
                <a:gdLst>
                  <a:gd name="T0" fmla="*/ 99 w 100"/>
                  <a:gd name="T1" fmla="*/ 0 h 172"/>
                  <a:gd name="T2" fmla="*/ 100 w 100"/>
                  <a:gd name="T3" fmla="*/ 115 h 172"/>
                  <a:gd name="T4" fmla="*/ 0 w 100"/>
                  <a:gd name="T5" fmla="*/ 172 h 172"/>
                  <a:gd name="T6" fmla="*/ 0 w 100"/>
                  <a:gd name="T7" fmla="*/ 58 h 172"/>
                  <a:gd name="T8" fmla="*/ 99 w 100"/>
                  <a:gd name="T9" fmla="*/ 0 h 172"/>
                </a:gdLst>
                <a:ahLst/>
                <a:cxnLst>
                  <a:cxn ang="0">
                    <a:pos x="T0" y="T1"/>
                  </a:cxn>
                  <a:cxn ang="0">
                    <a:pos x="T2" y="T3"/>
                  </a:cxn>
                  <a:cxn ang="0">
                    <a:pos x="T4" y="T5"/>
                  </a:cxn>
                  <a:cxn ang="0">
                    <a:pos x="T6" y="T7"/>
                  </a:cxn>
                  <a:cxn ang="0">
                    <a:pos x="T8" y="T9"/>
                  </a:cxn>
                </a:cxnLst>
                <a:rect l="0" t="0" r="r" b="b"/>
                <a:pathLst>
                  <a:path w="100" h="172">
                    <a:moveTo>
                      <a:pt x="99" y="0"/>
                    </a:moveTo>
                    <a:lnTo>
                      <a:pt x="100" y="115"/>
                    </a:lnTo>
                    <a:lnTo>
                      <a:pt x="0" y="172"/>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任意多边形: 形状 50">
                <a:extLst>
                  <a:ext uri="{FF2B5EF4-FFF2-40B4-BE49-F238E27FC236}">
                    <a16:creationId xmlns:a16="http://schemas.microsoft.com/office/drawing/2014/main" id="{EF9B01B7-0C9D-46B1-90CD-1ACF3598CE01}"/>
                  </a:ext>
                </a:extLst>
              </p:cNvPr>
              <p:cNvSpPr/>
              <p:nvPr/>
            </p:nvSpPr>
            <p:spPr bwMode="auto">
              <a:xfrm>
                <a:off x="5994747" y="4434769"/>
                <a:ext cx="85117" cy="147253"/>
              </a:xfrm>
              <a:custGeom>
                <a:avLst/>
                <a:gdLst>
                  <a:gd name="T0" fmla="*/ 100 w 100"/>
                  <a:gd name="T1" fmla="*/ 0 h 173"/>
                  <a:gd name="T2" fmla="*/ 100 w 100"/>
                  <a:gd name="T3" fmla="*/ 115 h 173"/>
                  <a:gd name="T4" fmla="*/ 1 w 100"/>
                  <a:gd name="T5" fmla="*/ 173 h 173"/>
                  <a:gd name="T6" fmla="*/ 0 w 100"/>
                  <a:gd name="T7" fmla="*/ 58 h 173"/>
                  <a:gd name="T8" fmla="*/ 100 w 100"/>
                  <a:gd name="T9" fmla="*/ 0 h 173"/>
                </a:gdLst>
                <a:ahLst/>
                <a:cxnLst>
                  <a:cxn ang="0">
                    <a:pos x="T0" y="T1"/>
                  </a:cxn>
                  <a:cxn ang="0">
                    <a:pos x="T2" y="T3"/>
                  </a:cxn>
                  <a:cxn ang="0">
                    <a:pos x="T4" y="T5"/>
                  </a:cxn>
                  <a:cxn ang="0">
                    <a:pos x="T6" y="T7"/>
                  </a:cxn>
                  <a:cxn ang="0">
                    <a:pos x="T8" y="T9"/>
                  </a:cxn>
                </a:cxnLst>
                <a:rect l="0" t="0" r="r" b="b"/>
                <a:pathLst>
                  <a:path w="100" h="173">
                    <a:moveTo>
                      <a:pt x="100" y="0"/>
                    </a:moveTo>
                    <a:lnTo>
                      <a:pt x="100" y="115"/>
                    </a:lnTo>
                    <a:lnTo>
                      <a:pt x="1" y="173"/>
                    </a:lnTo>
                    <a:lnTo>
                      <a:pt x="0" y="58"/>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任意多边形: 形状 51">
                <a:extLst>
                  <a:ext uri="{FF2B5EF4-FFF2-40B4-BE49-F238E27FC236}">
                    <a16:creationId xmlns:a16="http://schemas.microsoft.com/office/drawing/2014/main" id="{B20D2028-8B5D-49C0-92BF-6BCE21D04C77}"/>
                  </a:ext>
                </a:extLst>
              </p:cNvPr>
              <p:cNvSpPr/>
              <p:nvPr/>
            </p:nvSpPr>
            <p:spPr bwMode="auto">
              <a:xfrm>
                <a:off x="6221159" y="4441578"/>
                <a:ext cx="84266" cy="145551"/>
              </a:xfrm>
              <a:custGeom>
                <a:avLst/>
                <a:gdLst>
                  <a:gd name="T0" fmla="*/ 99 w 99"/>
                  <a:gd name="T1" fmla="*/ 0 h 171"/>
                  <a:gd name="T2" fmla="*/ 99 w 99"/>
                  <a:gd name="T3" fmla="*/ 113 h 171"/>
                  <a:gd name="T4" fmla="*/ 0 w 99"/>
                  <a:gd name="T5" fmla="*/ 171 h 171"/>
                  <a:gd name="T6" fmla="*/ 0 w 99"/>
                  <a:gd name="T7" fmla="*/ 56 h 171"/>
                  <a:gd name="T8" fmla="*/ 99 w 99"/>
                  <a:gd name="T9" fmla="*/ 0 h 171"/>
                </a:gdLst>
                <a:ahLst/>
                <a:cxnLst>
                  <a:cxn ang="0">
                    <a:pos x="T0" y="T1"/>
                  </a:cxn>
                  <a:cxn ang="0">
                    <a:pos x="T2" y="T3"/>
                  </a:cxn>
                  <a:cxn ang="0">
                    <a:pos x="T4" y="T5"/>
                  </a:cxn>
                  <a:cxn ang="0">
                    <a:pos x="T6" y="T7"/>
                  </a:cxn>
                  <a:cxn ang="0">
                    <a:pos x="T8" y="T9"/>
                  </a:cxn>
                </a:cxnLst>
                <a:rect l="0" t="0" r="r" b="b"/>
                <a:pathLst>
                  <a:path w="99" h="171">
                    <a:moveTo>
                      <a:pt x="99" y="0"/>
                    </a:moveTo>
                    <a:lnTo>
                      <a:pt x="99" y="113"/>
                    </a:lnTo>
                    <a:lnTo>
                      <a:pt x="0" y="171"/>
                    </a:lnTo>
                    <a:lnTo>
                      <a:pt x="0" y="56"/>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任意多边形: 形状 52">
                <a:extLst>
                  <a:ext uri="{FF2B5EF4-FFF2-40B4-BE49-F238E27FC236}">
                    <a16:creationId xmlns:a16="http://schemas.microsoft.com/office/drawing/2014/main" id="{B2F41924-D631-4D85-8250-2CFDE7EA8C0C}"/>
                  </a:ext>
                </a:extLst>
              </p:cNvPr>
              <p:cNvSpPr/>
              <p:nvPr/>
            </p:nvSpPr>
            <p:spPr bwMode="auto">
              <a:xfrm>
                <a:off x="6107953" y="4506267"/>
                <a:ext cx="85117" cy="146402"/>
              </a:xfrm>
              <a:custGeom>
                <a:avLst/>
                <a:gdLst>
                  <a:gd name="T0" fmla="*/ 99 w 100"/>
                  <a:gd name="T1" fmla="*/ 0 h 172"/>
                  <a:gd name="T2" fmla="*/ 100 w 100"/>
                  <a:gd name="T3" fmla="*/ 114 h 172"/>
                  <a:gd name="T4" fmla="*/ 0 w 100"/>
                  <a:gd name="T5" fmla="*/ 172 h 172"/>
                  <a:gd name="T6" fmla="*/ 0 w 100"/>
                  <a:gd name="T7" fmla="*/ 57 h 172"/>
                  <a:gd name="T8" fmla="*/ 99 w 100"/>
                  <a:gd name="T9" fmla="*/ 0 h 172"/>
                </a:gdLst>
                <a:ahLst/>
                <a:cxnLst>
                  <a:cxn ang="0">
                    <a:pos x="T0" y="T1"/>
                  </a:cxn>
                  <a:cxn ang="0">
                    <a:pos x="T2" y="T3"/>
                  </a:cxn>
                  <a:cxn ang="0">
                    <a:pos x="T4" y="T5"/>
                  </a:cxn>
                  <a:cxn ang="0">
                    <a:pos x="T6" y="T7"/>
                  </a:cxn>
                  <a:cxn ang="0">
                    <a:pos x="T8" y="T9"/>
                  </a:cxn>
                </a:cxnLst>
                <a:rect l="0" t="0" r="r" b="b"/>
                <a:pathLst>
                  <a:path w="100" h="172">
                    <a:moveTo>
                      <a:pt x="99" y="0"/>
                    </a:moveTo>
                    <a:lnTo>
                      <a:pt x="100" y="114"/>
                    </a:lnTo>
                    <a:lnTo>
                      <a:pt x="0" y="172"/>
                    </a:lnTo>
                    <a:lnTo>
                      <a:pt x="0" y="57"/>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任意多边形: 形状 53">
                <a:extLst>
                  <a:ext uri="{FF2B5EF4-FFF2-40B4-BE49-F238E27FC236}">
                    <a16:creationId xmlns:a16="http://schemas.microsoft.com/office/drawing/2014/main" id="{4DFAAA69-1CA3-4B4E-8B52-CE1825EFC913}"/>
                  </a:ext>
                </a:extLst>
              </p:cNvPr>
              <p:cNvSpPr/>
              <p:nvPr/>
            </p:nvSpPr>
            <p:spPr bwMode="auto">
              <a:xfrm>
                <a:off x="5994747" y="4571807"/>
                <a:ext cx="85117" cy="145551"/>
              </a:xfrm>
              <a:custGeom>
                <a:avLst/>
                <a:gdLst>
                  <a:gd name="T0" fmla="*/ 100 w 100"/>
                  <a:gd name="T1" fmla="*/ 0 h 171"/>
                  <a:gd name="T2" fmla="*/ 100 w 100"/>
                  <a:gd name="T3" fmla="*/ 113 h 171"/>
                  <a:gd name="T4" fmla="*/ 1 w 100"/>
                  <a:gd name="T5" fmla="*/ 171 h 171"/>
                  <a:gd name="T6" fmla="*/ 0 w 100"/>
                  <a:gd name="T7" fmla="*/ 56 h 171"/>
                  <a:gd name="T8" fmla="*/ 100 w 100"/>
                  <a:gd name="T9" fmla="*/ 0 h 171"/>
                </a:gdLst>
                <a:ahLst/>
                <a:cxnLst>
                  <a:cxn ang="0">
                    <a:pos x="T0" y="T1"/>
                  </a:cxn>
                  <a:cxn ang="0">
                    <a:pos x="T2" y="T3"/>
                  </a:cxn>
                  <a:cxn ang="0">
                    <a:pos x="T4" y="T5"/>
                  </a:cxn>
                  <a:cxn ang="0">
                    <a:pos x="T6" y="T7"/>
                  </a:cxn>
                  <a:cxn ang="0">
                    <a:pos x="T8" y="T9"/>
                  </a:cxn>
                </a:cxnLst>
                <a:rect l="0" t="0" r="r" b="b"/>
                <a:pathLst>
                  <a:path w="100" h="171">
                    <a:moveTo>
                      <a:pt x="100" y="0"/>
                    </a:moveTo>
                    <a:lnTo>
                      <a:pt x="100" y="113"/>
                    </a:lnTo>
                    <a:lnTo>
                      <a:pt x="1" y="171"/>
                    </a:lnTo>
                    <a:lnTo>
                      <a:pt x="0" y="56"/>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54">
                <a:extLst>
                  <a:ext uri="{FF2B5EF4-FFF2-40B4-BE49-F238E27FC236}">
                    <a16:creationId xmlns:a16="http://schemas.microsoft.com/office/drawing/2014/main" id="{775E2F8E-419A-4768-8DC0-5148B184F38D}"/>
                  </a:ext>
                </a:extLst>
              </p:cNvPr>
              <p:cNvSpPr/>
              <p:nvPr/>
            </p:nvSpPr>
            <p:spPr bwMode="auto">
              <a:xfrm>
                <a:off x="5940272" y="3388678"/>
                <a:ext cx="363451" cy="348130"/>
              </a:xfrm>
              <a:custGeom>
                <a:avLst/>
                <a:gdLst>
                  <a:gd name="T0" fmla="*/ 427 w 427"/>
                  <a:gd name="T1" fmla="*/ 245 h 409"/>
                  <a:gd name="T2" fmla="*/ 427 w 427"/>
                  <a:gd name="T3" fmla="*/ 409 h 409"/>
                  <a:gd name="T4" fmla="*/ 0 w 427"/>
                  <a:gd name="T5" fmla="*/ 164 h 409"/>
                  <a:gd name="T6" fmla="*/ 0 w 427"/>
                  <a:gd name="T7" fmla="*/ 0 h 409"/>
                  <a:gd name="T8" fmla="*/ 427 w 427"/>
                  <a:gd name="T9" fmla="*/ 245 h 409"/>
                </a:gdLst>
                <a:ahLst/>
                <a:cxnLst>
                  <a:cxn ang="0">
                    <a:pos x="T0" y="T1"/>
                  </a:cxn>
                  <a:cxn ang="0">
                    <a:pos x="T2" y="T3"/>
                  </a:cxn>
                  <a:cxn ang="0">
                    <a:pos x="T4" y="T5"/>
                  </a:cxn>
                  <a:cxn ang="0">
                    <a:pos x="T6" y="T7"/>
                  </a:cxn>
                  <a:cxn ang="0">
                    <a:pos x="T8" y="T9"/>
                  </a:cxn>
                </a:cxnLst>
                <a:rect l="0" t="0" r="r" b="b"/>
                <a:pathLst>
                  <a:path w="427" h="409">
                    <a:moveTo>
                      <a:pt x="427" y="245"/>
                    </a:moveTo>
                    <a:lnTo>
                      <a:pt x="427" y="409"/>
                    </a:lnTo>
                    <a:lnTo>
                      <a:pt x="0" y="164"/>
                    </a:lnTo>
                    <a:lnTo>
                      <a:pt x="0" y="0"/>
                    </a:lnTo>
                    <a:lnTo>
                      <a:pt x="427" y="245"/>
                    </a:lnTo>
                    <a:close/>
                  </a:path>
                </a:pathLst>
              </a:custGeom>
              <a:solidFill>
                <a:srgbClr val="C0D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55">
                <a:extLst>
                  <a:ext uri="{FF2B5EF4-FFF2-40B4-BE49-F238E27FC236}">
                    <a16:creationId xmlns:a16="http://schemas.microsoft.com/office/drawing/2014/main" id="{8382CAAB-6428-47A1-A86B-EDD409783E27}"/>
                  </a:ext>
                </a:extLst>
              </p:cNvPr>
              <p:cNvSpPr/>
              <p:nvPr/>
            </p:nvSpPr>
            <p:spPr bwMode="auto">
              <a:xfrm>
                <a:off x="5580225" y="3388678"/>
                <a:ext cx="360047" cy="348130"/>
              </a:xfrm>
              <a:custGeom>
                <a:avLst/>
                <a:gdLst>
                  <a:gd name="T0" fmla="*/ 423 w 423"/>
                  <a:gd name="T1" fmla="*/ 0 h 409"/>
                  <a:gd name="T2" fmla="*/ 423 w 423"/>
                  <a:gd name="T3" fmla="*/ 164 h 409"/>
                  <a:gd name="T4" fmla="*/ 0 w 423"/>
                  <a:gd name="T5" fmla="*/ 409 h 409"/>
                  <a:gd name="T6" fmla="*/ 0 w 423"/>
                  <a:gd name="T7" fmla="*/ 245 h 409"/>
                  <a:gd name="T8" fmla="*/ 423 w 423"/>
                  <a:gd name="T9" fmla="*/ 0 h 409"/>
                </a:gdLst>
                <a:ahLst/>
                <a:cxnLst>
                  <a:cxn ang="0">
                    <a:pos x="T0" y="T1"/>
                  </a:cxn>
                  <a:cxn ang="0">
                    <a:pos x="T2" y="T3"/>
                  </a:cxn>
                  <a:cxn ang="0">
                    <a:pos x="T4" y="T5"/>
                  </a:cxn>
                  <a:cxn ang="0">
                    <a:pos x="T6" y="T7"/>
                  </a:cxn>
                  <a:cxn ang="0">
                    <a:pos x="T8" y="T9"/>
                  </a:cxn>
                </a:cxnLst>
                <a:rect l="0" t="0" r="r" b="b"/>
                <a:pathLst>
                  <a:path w="423" h="409">
                    <a:moveTo>
                      <a:pt x="423" y="0"/>
                    </a:moveTo>
                    <a:lnTo>
                      <a:pt x="423" y="164"/>
                    </a:lnTo>
                    <a:lnTo>
                      <a:pt x="0" y="409"/>
                    </a:lnTo>
                    <a:lnTo>
                      <a:pt x="0" y="245"/>
                    </a:lnTo>
                    <a:lnTo>
                      <a:pt x="423" y="0"/>
                    </a:lnTo>
                    <a:close/>
                  </a:path>
                </a:pathLst>
              </a:custGeom>
              <a:solidFill>
                <a:srgbClr val="9FBC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56">
                <a:extLst>
                  <a:ext uri="{FF2B5EF4-FFF2-40B4-BE49-F238E27FC236}">
                    <a16:creationId xmlns:a16="http://schemas.microsoft.com/office/drawing/2014/main" id="{CF6E4A2B-B2E1-40B7-9B82-3AFF6C96FC55}"/>
                  </a:ext>
                </a:extLst>
              </p:cNvPr>
              <p:cNvSpPr/>
              <p:nvPr/>
            </p:nvSpPr>
            <p:spPr bwMode="auto">
              <a:xfrm>
                <a:off x="5474679" y="3597215"/>
                <a:ext cx="468146" cy="410265"/>
              </a:xfrm>
              <a:custGeom>
                <a:avLst/>
                <a:gdLst>
                  <a:gd name="T0" fmla="*/ 550 w 550"/>
                  <a:gd name="T1" fmla="*/ 318 h 482"/>
                  <a:gd name="T2" fmla="*/ 550 w 550"/>
                  <a:gd name="T3" fmla="*/ 482 h 482"/>
                  <a:gd name="T4" fmla="*/ 0 w 550"/>
                  <a:gd name="T5" fmla="*/ 164 h 482"/>
                  <a:gd name="T6" fmla="*/ 0 w 550"/>
                  <a:gd name="T7" fmla="*/ 0 h 482"/>
                  <a:gd name="T8" fmla="*/ 550 w 550"/>
                  <a:gd name="T9" fmla="*/ 318 h 482"/>
                </a:gdLst>
                <a:ahLst/>
                <a:cxnLst>
                  <a:cxn ang="0">
                    <a:pos x="T0" y="T1"/>
                  </a:cxn>
                  <a:cxn ang="0">
                    <a:pos x="T2" y="T3"/>
                  </a:cxn>
                  <a:cxn ang="0">
                    <a:pos x="T4" y="T5"/>
                  </a:cxn>
                  <a:cxn ang="0">
                    <a:pos x="T6" y="T7"/>
                  </a:cxn>
                  <a:cxn ang="0">
                    <a:pos x="T8" y="T9"/>
                  </a:cxn>
                </a:cxnLst>
                <a:rect l="0" t="0" r="r" b="b"/>
                <a:pathLst>
                  <a:path w="550" h="482">
                    <a:moveTo>
                      <a:pt x="550" y="318"/>
                    </a:moveTo>
                    <a:lnTo>
                      <a:pt x="550" y="482"/>
                    </a:lnTo>
                    <a:lnTo>
                      <a:pt x="0" y="164"/>
                    </a:lnTo>
                    <a:lnTo>
                      <a:pt x="0" y="0"/>
                    </a:lnTo>
                    <a:lnTo>
                      <a:pt x="550" y="318"/>
                    </a:lnTo>
                    <a:close/>
                  </a:path>
                </a:pathLst>
              </a:custGeom>
              <a:solidFill>
                <a:srgbClr val="C2D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57">
                <a:extLst>
                  <a:ext uri="{FF2B5EF4-FFF2-40B4-BE49-F238E27FC236}">
                    <a16:creationId xmlns:a16="http://schemas.microsoft.com/office/drawing/2014/main" id="{FA238523-6D89-4EA1-961E-1C19CA2151F2}"/>
                  </a:ext>
                </a:extLst>
              </p:cNvPr>
              <p:cNvSpPr/>
              <p:nvPr/>
            </p:nvSpPr>
            <p:spPr bwMode="auto">
              <a:xfrm>
                <a:off x="5942825" y="3597215"/>
                <a:ext cx="466443" cy="410265"/>
              </a:xfrm>
              <a:custGeom>
                <a:avLst/>
                <a:gdLst>
                  <a:gd name="T0" fmla="*/ 548 w 548"/>
                  <a:gd name="T1" fmla="*/ 0 h 482"/>
                  <a:gd name="T2" fmla="*/ 548 w 548"/>
                  <a:gd name="T3" fmla="*/ 164 h 482"/>
                  <a:gd name="T4" fmla="*/ 0 w 548"/>
                  <a:gd name="T5" fmla="*/ 482 h 482"/>
                  <a:gd name="T6" fmla="*/ 0 w 548"/>
                  <a:gd name="T7" fmla="*/ 318 h 482"/>
                  <a:gd name="T8" fmla="*/ 548 w 548"/>
                  <a:gd name="T9" fmla="*/ 0 h 482"/>
                </a:gdLst>
                <a:ahLst/>
                <a:cxnLst>
                  <a:cxn ang="0">
                    <a:pos x="T0" y="T1"/>
                  </a:cxn>
                  <a:cxn ang="0">
                    <a:pos x="T2" y="T3"/>
                  </a:cxn>
                  <a:cxn ang="0">
                    <a:pos x="T4" y="T5"/>
                  </a:cxn>
                  <a:cxn ang="0">
                    <a:pos x="T6" y="T7"/>
                  </a:cxn>
                  <a:cxn ang="0">
                    <a:pos x="T8" y="T9"/>
                  </a:cxn>
                </a:cxnLst>
                <a:rect l="0" t="0" r="r" b="b"/>
                <a:pathLst>
                  <a:path w="548" h="482">
                    <a:moveTo>
                      <a:pt x="548" y="0"/>
                    </a:moveTo>
                    <a:lnTo>
                      <a:pt x="548" y="164"/>
                    </a:lnTo>
                    <a:lnTo>
                      <a:pt x="0" y="482"/>
                    </a:lnTo>
                    <a:lnTo>
                      <a:pt x="0" y="318"/>
                    </a:lnTo>
                    <a:lnTo>
                      <a:pt x="548" y="0"/>
                    </a:lnTo>
                    <a:close/>
                  </a:path>
                </a:pathLst>
              </a:custGeom>
              <a:solidFill>
                <a:srgbClr val="A0B9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58">
                <a:extLst>
                  <a:ext uri="{FF2B5EF4-FFF2-40B4-BE49-F238E27FC236}">
                    <a16:creationId xmlns:a16="http://schemas.microsoft.com/office/drawing/2014/main" id="{C7A941F0-752F-41CE-BADA-3747EB30F9FB}"/>
                  </a:ext>
                </a:extLst>
              </p:cNvPr>
              <p:cNvSpPr/>
              <p:nvPr/>
            </p:nvSpPr>
            <p:spPr bwMode="auto">
              <a:xfrm>
                <a:off x="5661087" y="3482307"/>
                <a:ext cx="561775" cy="325148"/>
              </a:xfrm>
              <a:custGeom>
                <a:avLst/>
                <a:gdLst>
                  <a:gd name="T0" fmla="*/ 0 w 660"/>
                  <a:gd name="T1" fmla="*/ 191 h 382"/>
                  <a:gd name="T2" fmla="*/ 331 w 660"/>
                  <a:gd name="T3" fmla="*/ 382 h 382"/>
                  <a:gd name="T4" fmla="*/ 660 w 660"/>
                  <a:gd name="T5" fmla="*/ 191 h 382"/>
                  <a:gd name="T6" fmla="*/ 328 w 660"/>
                  <a:gd name="T7" fmla="*/ 0 h 382"/>
                  <a:gd name="T8" fmla="*/ 0 w 660"/>
                  <a:gd name="T9" fmla="*/ 191 h 382"/>
                </a:gdLst>
                <a:ahLst/>
                <a:cxnLst>
                  <a:cxn ang="0">
                    <a:pos x="T0" y="T1"/>
                  </a:cxn>
                  <a:cxn ang="0">
                    <a:pos x="T2" y="T3"/>
                  </a:cxn>
                  <a:cxn ang="0">
                    <a:pos x="T4" y="T5"/>
                  </a:cxn>
                  <a:cxn ang="0">
                    <a:pos x="T6" y="T7"/>
                  </a:cxn>
                  <a:cxn ang="0">
                    <a:pos x="T8" y="T9"/>
                  </a:cxn>
                </a:cxnLst>
                <a:rect l="0" t="0" r="r" b="b"/>
                <a:pathLst>
                  <a:path w="660" h="382">
                    <a:moveTo>
                      <a:pt x="0" y="191"/>
                    </a:moveTo>
                    <a:lnTo>
                      <a:pt x="331" y="382"/>
                    </a:lnTo>
                    <a:lnTo>
                      <a:pt x="660" y="191"/>
                    </a:lnTo>
                    <a:lnTo>
                      <a:pt x="328" y="0"/>
                    </a:lnTo>
                    <a:lnTo>
                      <a:pt x="0" y="191"/>
                    </a:lnTo>
                    <a:close/>
                  </a:path>
                </a:pathLst>
              </a:custGeom>
              <a:solidFill>
                <a:srgbClr val="D6E4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59">
                <a:extLst>
                  <a:ext uri="{FF2B5EF4-FFF2-40B4-BE49-F238E27FC236}">
                    <a16:creationId xmlns:a16="http://schemas.microsoft.com/office/drawing/2014/main" id="{DD3AE5FC-6D62-4B92-82E3-A4E5280B5FA0}"/>
                  </a:ext>
                </a:extLst>
              </p:cNvPr>
              <p:cNvSpPr/>
              <p:nvPr/>
            </p:nvSpPr>
            <p:spPr bwMode="auto">
              <a:xfrm>
                <a:off x="5580225" y="3388678"/>
                <a:ext cx="360047" cy="233221"/>
              </a:xfrm>
              <a:custGeom>
                <a:avLst/>
                <a:gdLst>
                  <a:gd name="T0" fmla="*/ 423 w 423"/>
                  <a:gd name="T1" fmla="*/ 0 h 274"/>
                  <a:gd name="T2" fmla="*/ 423 w 423"/>
                  <a:gd name="T3" fmla="*/ 28 h 274"/>
                  <a:gd name="T4" fmla="*/ 0 w 423"/>
                  <a:gd name="T5" fmla="*/ 274 h 274"/>
                  <a:gd name="T6" fmla="*/ 0 w 423"/>
                  <a:gd name="T7" fmla="*/ 245 h 274"/>
                  <a:gd name="T8" fmla="*/ 423 w 423"/>
                  <a:gd name="T9" fmla="*/ 0 h 274"/>
                </a:gdLst>
                <a:ahLst/>
                <a:cxnLst>
                  <a:cxn ang="0">
                    <a:pos x="T0" y="T1"/>
                  </a:cxn>
                  <a:cxn ang="0">
                    <a:pos x="T2" y="T3"/>
                  </a:cxn>
                  <a:cxn ang="0">
                    <a:pos x="T4" y="T5"/>
                  </a:cxn>
                  <a:cxn ang="0">
                    <a:pos x="T6" y="T7"/>
                  </a:cxn>
                  <a:cxn ang="0">
                    <a:pos x="T8" y="T9"/>
                  </a:cxn>
                </a:cxnLst>
                <a:rect l="0" t="0" r="r" b="b"/>
                <a:pathLst>
                  <a:path w="423" h="274">
                    <a:moveTo>
                      <a:pt x="423" y="0"/>
                    </a:moveTo>
                    <a:lnTo>
                      <a:pt x="423" y="28"/>
                    </a:lnTo>
                    <a:lnTo>
                      <a:pt x="0" y="274"/>
                    </a:lnTo>
                    <a:lnTo>
                      <a:pt x="0" y="245"/>
                    </a:lnTo>
                    <a:lnTo>
                      <a:pt x="423" y="0"/>
                    </a:lnTo>
                    <a:close/>
                  </a:path>
                </a:pathLst>
              </a:custGeom>
              <a:solidFill>
                <a:srgbClr val="BDD1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60">
                <a:extLst>
                  <a:ext uri="{FF2B5EF4-FFF2-40B4-BE49-F238E27FC236}">
                    <a16:creationId xmlns:a16="http://schemas.microsoft.com/office/drawing/2014/main" id="{5A1C886A-A36C-4F83-B6FB-A133DAB7AF59}"/>
                  </a:ext>
                </a:extLst>
              </p:cNvPr>
              <p:cNvSpPr/>
              <p:nvPr/>
            </p:nvSpPr>
            <p:spPr bwMode="auto">
              <a:xfrm>
                <a:off x="5940272" y="3388678"/>
                <a:ext cx="363451" cy="233221"/>
              </a:xfrm>
              <a:custGeom>
                <a:avLst/>
                <a:gdLst>
                  <a:gd name="T0" fmla="*/ 427 w 427"/>
                  <a:gd name="T1" fmla="*/ 245 h 274"/>
                  <a:gd name="T2" fmla="*/ 427 w 427"/>
                  <a:gd name="T3" fmla="*/ 274 h 274"/>
                  <a:gd name="T4" fmla="*/ 0 w 427"/>
                  <a:gd name="T5" fmla="*/ 28 h 274"/>
                  <a:gd name="T6" fmla="*/ 0 w 427"/>
                  <a:gd name="T7" fmla="*/ 0 h 274"/>
                  <a:gd name="T8" fmla="*/ 427 w 427"/>
                  <a:gd name="T9" fmla="*/ 245 h 274"/>
                </a:gdLst>
                <a:ahLst/>
                <a:cxnLst>
                  <a:cxn ang="0">
                    <a:pos x="T0" y="T1"/>
                  </a:cxn>
                  <a:cxn ang="0">
                    <a:pos x="T2" y="T3"/>
                  </a:cxn>
                  <a:cxn ang="0">
                    <a:pos x="T4" y="T5"/>
                  </a:cxn>
                  <a:cxn ang="0">
                    <a:pos x="T6" y="T7"/>
                  </a:cxn>
                  <a:cxn ang="0">
                    <a:pos x="T8" y="T9"/>
                  </a:cxn>
                </a:cxnLst>
                <a:rect l="0" t="0" r="r" b="b"/>
                <a:pathLst>
                  <a:path w="427" h="274">
                    <a:moveTo>
                      <a:pt x="427" y="245"/>
                    </a:moveTo>
                    <a:lnTo>
                      <a:pt x="427" y="274"/>
                    </a:lnTo>
                    <a:lnTo>
                      <a:pt x="0" y="28"/>
                    </a:lnTo>
                    <a:lnTo>
                      <a:pt x="0" y="0"/>
                    </a:lnTo>
                    <a:lnTo>
                      <a:pt x="427" y="245"/>
                    </a:lnTo>
                    <a:close/>
                  </a:path>
                </a:pathLst>
              </a:custGeom>
              <a:solidFill>
                <a:srgbClr val="C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61">
                <a:extLst>
                  <a:ext uri="{FF2B5EF4-FFF2-40B4-BE49-F238E27FC236}">
                    <a16:creationId xmlns:a16="http://schemas.microsoft.com/office/drawing/2014/main" id="{FD352B55-4BF6-4CFA-A246-305F11DCA80C}"/>
                  </a:ext>
                </a:extLst>
              </p:cNvPr>
              <p:cNvSpPr/>
              <p:nvPr/>
            </p:nvSpPr>
            <p:spPr bwMode="auto">
              <a:xfrm>
                <a:off x="5474679" y="3327394"/>
                <a:ext cx="934589" cy="540495"/>
              </a:xfrm>
              <a:custGeom>
                <a:avLst/>
                <a:gdLst>
                  <a:gd name="T0" fmla="*/ 547 w 1098"/>
                  <a:gd name="T1" fmla="*/ 0 h 635"/>
                  <a:gd name="T2" fmla="*/ 1098 w 1098"/>
                  <a:gd name="T3" fmla="*/ 317 h 635"/>
                  <a:gd name="T4" fmla="*/ 550 w 1098"/>
                  <a:gd name="T5" fmla="*/ 635 h 635"/>
                  <a:gd name="T6" fmla="*/ 0 w 1098"/>
                  <a:gd name="T7" fmla="*/ 317 h 635"/>
                  <a:gd name="T8" fmla="*/ 547 w 1098"/>
                  <a:gd name="T9" fmla="*/ 0 h 635"/>
                  <a:gd name="T10" fmla="*/ 550 w 1098"/>
                  <a:gd name="T11" fmla="*/ 564 h 635"/>
                  <a:gd name="T12" fmla="*/ 974 w 1098"/>
                  <a:gd name="T13" fmla="*/ 317 h 635"/>
                  <a:gd name="T14" fmla="*/ 547 w 1098"/>
                  <a:gd name="T15" fmla="*/ 72 h 635"/>
                  <a:gd name="T16" fmla="*/ 124 w 1098"/>
                  <a:gd name="T17" fmla="*/ 317 h 635"/>
                  <a:gd name="T18" fmla="*/ 550 w 1098"/>
                  <a:gd name="T19" fmla="*/ 56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8" h="635">
                    <a:moveTo>
                      <a:pt x="547" y="0"/>
                    </a:moveTo>
                    <a:lnTo>
                      <a:pt x="1098" y="317"/>
                    </a:lnTo>
                    <a:lnTo>
                      <a:pt x="550" y="635"/>
                    </a:lnTo>
                    <a:lnTo>
                      <a:pt x="0" y="317"/>
                    </a:lnTo>
                    <a:lnTo>
                      <a:pt x="547" y="0"/>
                    </a:lnTo>
                    <a:close/>
                    <a:moveTo>
                      <a:pt x="550" y="564"/>
                    </a:moveTo>
                    <a:lnTo>
                      <a:pt x="974" y="317"/>
                    </a:lnTo>
                    <a:lnTo>
                      <a:pt x="547" y="72"/>
                    </a:lnTo>
                    <a:lnTo>
                      <a:pt x="124" y="317"/>
                    </a:lnTo>
                    <a:lnTo>
                      <a:pt x="550" y="5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62">
                <a:extLst>
                  <a:ext uri="{FF2B5EF4-FFF2-40B4-BE49-F238E27FC236}">
                    <a16:creationId xmlns:a16="http://schemas.microsoft.com/office/drawing/2014/main" id="{A466EE34-D228-4208-8BDE-4D2125F589B7}"/>
                  </a:ext>
                </a:extLst>
              </p:cNvPr>
              <p:cNvSpPr/>
              <p:nvPr/>
            </p:nvSpPr>
            <p:spPr bwMode="auto">
              <a:xfrm>
                <a:off x="5474679" y="3327394"/>
                <a:ext cx="934589" cy="540495"/>
              </a:xfrm>
              <a:custGeom>
                <a:avLst/>
                <a:gdLst>
                  <a:gd name="T0" fmla="*/ 547 w 1098"/>
                  <a:gd name="T1" fmla="*/ 0 h 635"/>
                  <a:gd name="T2" fmla="*/ 1098 w 1098"/>
                  <a:gd name="T3" fmla="*/ 317 h 635"/>
                  <a:gd name="T4" fmla="*/ 550 w 1098"/>
                  <a:gd name="T5" fmla="*/ 635 h 635"/>
                  <a:gd name="T6" fmla="*/ 0 w 1098"/>
                  <a:gd name="T7" fmla="*/ 317 h 635"/>
                  <a:gd name="T8" fmla="*/ 547 w 1098"/>
                  <a:gd name="T9" fmla="*/ 0 h 635"/>
                  <a:gd name="T10" fmla="*/ 550 w 1098"/>
                  <a:gd name="T11" fmla="*/ 564 h 635"/>
                  <a:gd name="T12" fmla="*/ 974 w 1098"/>
                  <a:gd name="T13" fmla="*/ 317 h 635"/>
                  <a:gd name="T14" fmla="*/ 547 w 1098"/>
                  <a:gd name="T15" fmla="*/ 72 h 635"/>
                  <a:gd name="T16" fmla="*/ 124 w 1098"/>
                  <a:gd name="T17" fmla="*/ 317 h 635"/>
                  <a:gd name="T18" fmla="*/ 550 w 1098"/>
                  <a:gd name="T19" fmla="*/ 56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8" h="635">
                    <a:moveTo>
                      <a:pt x="547" y="0"/>
                    </a:moveTo>
                    <a:lnTo>
                      <a:pt x="1098" y="317"/>
                    </a:lnTo>
                    <a:lnTo>
                      <a:pt x="550" y="635"/>
                    </a:lnTo>
                    <a:lnTo>
                      <a:pt x="0" y="317"/>
                    </a:lnTo>
                    <a:lnTo>
                      <a:pt x="547" y="0"/>
                    </a:lnTo>
                    <a:moveTo>
                      <a:pt x="550" y="564"/>
                    </a:moveTo>
                    <a:lnTo>
                      <a:pt x="974" y="317"/>
                    </a:lnTo>
                    <a:lnTo>
                      <a:pt x="547" y="72"/>
                    </a:lnTo>
                    <a:lnTo>
                      <a:pt x="124" y="317"/>
                    </a:lnTo>
                    <a:lnTo>
                      <a:pt x="550" y="5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矩形 63">
                <a:extLst>
                  <a:ext uri="{FF2B5EF4-FFF2-40B4-BE49-F238E27FC236}">
                    <a16:creationId xmlns:a16="http://schemas.microsoft.com/office/drawing/2014/main" id="{B890CE58-BCDC-42AD-903A-D63E8E2ADBAC}"/>
                  </a:ext>
                </a:extLst>
              </p:cNvPr>
              <p:cNvSpPr/>
              <p:nvPr/>
            </p:nvSpPr>
            <p:spPr bwMode="auto">
              <a:xfrm>
                <a:off x="5781953" y="4481583"/>
                <a:ext cx="851" cy="851"/>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5" name="矩形 64">
                <a:extLst>
                  <a:ext uri="{FF2B5EF4-FFF2-40B4-BE49-F238E27FC236}">
                    <a16:creationId xmlns:a16="http://schemas.microsoft.com/office/drawing/2014/main" id="{35CF852C-D578-462D-A628-377B760F5C98}"/>
                  </a:ext>
                </a:extLst>
              </p:cNvPr>
              <p:cNvSpPr/>
              <p:nvPr/>
            </p:nvSpPr>
            <p:spPr bwMode="auto">
              <a:xfrm>
                <a:off x="5781953" y="4481583"/>
                <a:ext cx="851" cy="851"/>
              </a:xfrm>
              <a:prstGeom prst="rect">
                <a:avLst/>
              </a:prstGeom>
              <a:solidFill>
                <a:srgbClr val="2D2D2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6" name="任意多边形: 形状 65">
                <a:extLst>
                  <a:ext uri="{FF2B5EF4-FFF2-40B4-BE49-F238E27FC236}">
                    <a16:creationId xmlns:a16="http://schemas.microsoft.com/office/drawing/2014/main" id="{10C6A403-34B6-4E9A-86A1-DD01E23608D9}"/>
                  </a:ext>
                </a:extLst>
              </p:cNvPr>
              <p:cNvSpPr/>
              <p:nvPr/>
            </p:nvSpPr>
            <p:spPr bwMode="auto">
              <a:xfrm>
                <a:off x="4935035" y="4573510"/>
                <a:ext cx="410266" cy="690301"/>
              </a:xfrm>
              <a:custGeom>
                <a:avLst/>
                <a:gdLst>
                  <a:gd name="T0" fmla="*/ 482 w 482"/>
                  <a:gd name="T1" fmla="*/ 811 h 811"/>
                  <a:gd name="T2" fmla="*/ 1 w 482"/>
                  <a:gd name="T3" fmla="*/ 532 h 811"/>
                  <a:gd name="T4" fmla="*/ 0 w 482"/>
                  <a:gd name="T5" fmla="*/ 0 h 811"/>
                  <a:gd name="T6" fmla="*/ 481 w 482"/>
                  <a:gd name="T7" fmla="*/ 278 h 811"/>
                  <a:gd name="T8" fmla="*/ 482 w 482"/>
                  <a:gd name="T9" fmla="*/ 811 h 811"/>
                </a:gdLst>
                <a:ahLst/>
                <a:cxnLst>
                  <a:cxn ang="0">
                    <a:pos x="T0" y="T1"/>
                  </a:cxn>
                  <a:cxn ang="0">
                    <a:pos x="T2" y="T3"/>
                  </a:cxn>
                  <a:cxn ang="0">
                    <a:pos x="T4" y="T5"/>
                  </a:cxn>
                  <a:cxn ang="0">
                    <a:pos x="T6" y="T7"/>
                  </a:cxn>
                  <a:cxn ang="0">
                    <a:pos x="T8" y="T9"/>
                  </a:cxn>
                </a:cxnLst>
                <a:rect l="0" t="0" r="r" b="b"/>
                <a:pathLst>
                  <a:path w="482" h="811">
                    <a:moveTo>
                      <a:pt x="482" y="811"/>
                    </a:moveTo>
                    <a:lnTo>
                      <a:pt x="1" y="532"/>
                    </a:lnTo>
                    <a:lnTo>
                      <a:pt x="0" y="0"/>
                    </a:lnTo>
                    <a:lnTo>
                      <a:pt x="481" y="278"/>
                    </a:lnTo>
                    <a:lnTo>
                      <a:pt x="482" y="811"/>
                    </a:lnTo>
                    <a:close/>
                  </a:path>
                </a:pathLst>
              </a:custGeom>
              <a:solidFill>
                <a:srgbClr val="C2D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任意多边形: 形状 66">
                <a:extLst>
                  <a:ext uri="{FF2B5EF4-FFF2-40B4-BE49-F238E27FC236}">
                    <a16:creationId xmlns:a16="http://schemas.microsoft.com/office/drawing/2014/main" id="{256FAF30-3C5A-48AE-A6EF-663D3CB6088E}"/>
                  </a:ext>
                </a:extLst>
              </p:cNvPr>
              <p:cNvSpPr/>
              <p:nvPr/>
            </p:nvSpPr>
            <p:spPr bwMode="auto">
              <a:xfrm>
                <a:off x="4935035" y="4229636"/>
                <a:ext cx="1010343" cy="580499"/>
              </a:xfrm>
              <a:custGeom>
                <a:avLst/>
                <a:gdLst>
                  <a:gd name="T0" fmla="*/ 481 w 1187"/>
                  <a:gd name="T1" fmla="*/ 682 h 682"/>
                  <a:gd name="T2" fmla="*/ 0 w 1187"/>
                  <a:gd name="T3" fmla="*/ 404 h 682"/>
                  <a:gd name="T4" fmla="*/ 706 w 1187"/>
                  <a:gd name="T5" fmla="*/ 0 h 682"/>
                  <a:gd name="T6" fmla="*/ 1187 w 1187"/>
                  <a:gd name="T7" fmla="*/ 278 h 682"/>
                  <a:gd name="T8" fmla="*/ 481 w 1187"/>
                  <a:gd name="T9" fmla="*/ 682 h 682"/>
                </a:gdLst>
                <a:ahLst/>
                <a:cxnLst>
                  <a:cxn ang="0">
                    <a:pos x="T0" y="T1"/>
                  </a:cxn>
                  <a:cxn ang="0">
                    <a:pos x="T2" y="T3"/>
                  </a:cxn>
                  <a:cxn ang="0">
                    <a:pos x="T4" y="T5"/>
                  </a:cxn>
                  <a:cxn ang="0">
                    <a:pos x="T6" y="T7"/>
                  </a:cxn>
                  <a:cxn ang="0">
                    <a:pos x="T8" y="T9"/>
                  </a:cxn>
                </a:cxnLst>
                <a:rect l="0" t="0" r="r" b="b"/>
                <a:pathLst>
                  <a:path w="1187" h="682">
                    <a:moveTo>
                      <a:pt x="481" y="682"/>
                    </a:moveTo>
                    <a:lnTo>
                      <a:pt x="0" y="404"/>
                    </a:lnTo>
                    <a:lnTo>
                      <a:pt x="706" y="0"/>
                    </a:lnTo>
                    <a:lnTo>
                      <a:pt x="1187" y="278"/>
                    </a:lnTo>
                    <a:lnTo>
                      <a:pt x="481" y="682"/>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任意多边形: 形状 67">
                <a:extLst>
                  <a:ext uri="{FF2B5EF4-FFF2-40B4-BE49-F238E27FC236}">
                    <a16:creationId xmlns:a16="http://schemas.microsoft.com/office/drawing/2014/main" id="{451987D6-9B5C-4C8A-ABBC-D6F7B24D25F7}"/>
                  </a:ext>
                </a:extLst>
              </p:cNvPr>
              <p:cNvSpPr/>
              <p:nvPr/>
            </p:nvSpPr>
            <p:spPr bwMode="auto">
              <a:xfrm>
                <a:off x="5344450" y="4466262"/>
                <a:ext cx="601780" cy="797548"/>
              </a:xfrm>
              <a:custGeom>
                <a:avLst/>
                <a:gdLst>
                  <a:gd name="T0" fmla="*/ 706 w 707"/>
                  <a:gd name="T1" fmla="*/ 0 h 937"/>
                  <a:gd name="T2" fmla="*/ 707 w 707"/>
                  <a:gd name="T3" fmla="*/ 532 h 937"/>
                  <a:gd name="T4" fmla="*/ 1 w 707"/>
                  <a:gd name="T5" fmla="*/ 937 h 937"/>
                  <a:gd name="T6" fmla="*/ 0 w 707"/>
                  <a:gd name="T7" fmla="*/ 404 h 937"/>
                  <a:gd name="T8" fmla="*/ 706 w 707"/>
                  <a:gd name="T9" fmla="*/ 0 h 937"/>
                </a:gdLst>
                <a:ahLst/>
                <a:cxnLst>
                  <a:cxn ang="0">
                    <a:pos x="T0" y="T1"/>
                  </a:cxn>
                  <a:cxn ang="0">
                    <a:pos x="T2" y="T3"/>
                  </a:cxn>
                  <a:cxn ang="0">
                    <a:pos x="T4" y="T5"/>
                  </a:cxn>
                  <a:cxn ang="0">
                    <a:pos x="T6" y="T7"/>
                  </a:cxn>
                  <a:cxn ang="0">
                    <a:pos x="T8" y="T9"/>
                  </a:cxn>
                </a:cxnLst>
                <a:rect l="0" t="0" r="r" b="b"/>
                <a:pathLst>
                  <a:path w="707" h="937">
                    <a:moveTo>
                      <a:pt x="706" y="0"/>
                    </a:moveTo>
                    <a:lnTo>
                      <a:pt x="707" y="532"/>
                    </a:lnTo>
                    <a:lnTo>
                      <a:pt x="1" y="937"/>
                    </a:lnTo>
                    <a:lnTo>
                      <a:pt x="0" y="404"/>
                    </a:lnTo>
                    <a:lnTo>
                      <a:pt x="706" y="0"/>
                    </a:lnTo>
                    <a:close/>
                  </a:path>
                </a:pathLst>
              </a:custGeom>
              <a:solidFill>
                <a:srgbClr val="9FBC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任意多边形: 形状 68">
                <a:extLst>
                  <a:ext uri="{FF2B5EF4-FFF2-40B4-BE49-F238E27FC236}">
                    <a16:creationId xmlns:a16="http://schemas.microsoft.com/office/drawing/2014/main" id="{288871E7-2842-404B-8002-D94EAC83FCE2}"/>
                  </a:ext>
                </a:extLst>
              </p:cNvPr>
              <p:cNvSpPr/>
              <p:nvPr/>
            </p:nvSpPr>
            <p:spPr bwMode="auto">
              <a:xfrm>
                <a:off x="5653426" y="4675650"/>
                <a:ext cx="240031" cy="277482"/>
              </a:xfrm>
              <a:custGeom>
                <a:avLst/>
                <a:gdLst>
                  <a:gd name="T0" fmla="*/ 282 w 282"/>
                  <a:gd name="T1" fmla="*/ 326 h 326"/>
                  <a:gd name="T2" fmla="*/ 281 w 282"/>
                  <a:gd name="T3" fmla="*/ 0 h 326"/>
                  <a:gd name="T4" fmla="*/ 0 w 282"/>
                  <a:gd name="T5" fmla="*/ 162 h 326"/>
                  <a:gd name="T6" fmla="*/ 282 w 282"/>
                  <a:gd name="T7" fmla="*/ 326 h 326"/>
                </a:gdLst>
                <a:ahLst/>
                <a:cxnLst>
                  <a:cxn ang="0">
                    <a:pos x="T0" y="T1"/>
                  </a:cxn>
                  <a:cxn ang="0">
                    <a:pos x="T2" y="T3"/>
                  </a:cxn>
                  <a:cxn ang="0">
                    <a:pos x="T4" y="T5"/>
                  </a:cxn>
                  <a:cxn ang="0">
                    <a:pos x="T6" y="T7"/>
                  </a:cxn>
                </a:cxnLst>
                <a:rect l="0" t="0" r="r" b="b"/>
                <a:pathLst>
                  <a:path w="282" h="326">
                    <a:moveTo>
                      <a:pt x="282" y="326"/>
                    </a:moveTo>
                    <a:lnTo>
                      <a:pt x="281" y="0"/>
                    </a:lnTo>
                    <a:lnTo>
                      <a:pt x="0" y="162"/>
                    </a:lnTo>
                    <a:lnTo>
                      <a:pt x="282" y="326"/>
                    </a:lnTo>
                    <a:close/>
                  </a:path>
                </a:pathLst>
              </a:custGeom>
              <a:solidFill>
                <a:srgbClr val="6591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任意多边形: 形状 69">
                <a:extLst>
                  <a:ext uri="{FF2B5EF4-FFF2-40B4-BE49-F238E27FC236}">
                    <a16:creationId xmlns:a16="http://schemas.microsoft.com/office/drawing/2014/main" id="{563A96CA-73F2-4C7B-AD54-4E17BB7F583E}"/>
                  </a:ext>
                </a:extLst>
              </p:cNvPr>
              <p:cNvSpPr/>
              <p:nvPr/>
            </p:nvSpPr>
            <p:spPr bwMode="auto">
              <a:xfrm>
                <a:off x="5381902" y="4644157"/>
                <a:ext cx="538793" cy="597523"/>
              </a:xfrm>
              <a:custGeom>
                <a:avLst/>
                <a:gdLst>
                  <a:gd name="T0" fmla="*/ 32 w 633"/>
                  <a:gd name="T1" fmla="*/ 380 h 702"/>
                  <a:gd name="T2" fmla="*/ 600 w 633"/>
                  <a:gd name="T3" fmla="*/ 52 h 702"/>
                  <a:gd name="T4" fmla="*/ 601 w 633"/>
                  <a:gd name="T5" fmla="*/ 359 h 702"/>
                  <a:gd name="T6" fmla="*/ 633 w 633"/>
                  <a:gd name="T7" fmla="*/ 340 h 702"/>
                  <a:gd name="T8" fmla="*/ 631 w 633"/>
                  <a:gd name="T9" fmla="*/ 0 h 702"/>
                  <a:gd name="T10" fmla="*/ 0 w 633"/>
                  <a:gd name="T11" fmla="*/ 364 h 702"/>
                  <a:gd name="T12" fmla="*/ 2 w 633"/>
                  <a:gd name="T13" fmla="*/ 702 h 702"/>
                  <a:gd name="T14" fmla="*/ 32 w 633"/>
                  <a:gd name="T15" fmla="*/ 685 h 702"/>
                  <a:gd name="T16" fmla="*/ 32 w 633"/>
                  <a:gd name="T17" fmla="*/ 38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702">
                    <a:moveTo>
                      <a:pt x="32" y="380"/>
                    </a:moveTo>
                    <a:lnTo>
                      <a:pt x="600" y="52"/>
                    </a:lnTo>
                    <a:lnTo>
                      <a:pt x="601" y="359"/>
                    </a:lnTo>
                    <a:lnTo>
                      <a:pt x="633" y="340"/>
                    </a:lnTo>
                    <a:lnTo>
                      <a:pt x="631" y="0"/>
                    </a:lnTo>
                    <a:lnTo>
                      <a:pt x="0" y="364"/>
                    </a:lnTo>
                    <a:lnTo>
                      <a:pt x="2" y="702"/>
                    </a:lnTo>
                    <a:lnTo>
                      <a:pt x="32" y="685"/>
                    </a:lnTo>
                    <a:lnTo>
                      <a:pt x="32" y="380"/>
                    </a:lnTo>
                    <a:close/>
                  </a:path>
                </a:pathLst>
              </a:custGeom>
              <a:solidFill>
                <a:srgbClr val="83A7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任意多边形: 形状 70">
                <a:extLst>
                  <a:ext uri="{FF2B5EF4-FFF2-40B4-BE49-F238E27FC236}">
                    <a16:creationId xmlns:a16="http://schemas.microsoft.com/office/drawing/2014/main" id="{CB7E9D8A-CA79-489D-A987-0AA41F8FFE06}"/>
                  </a:ext>
                </a:extLst>
              </p:cNvPr>
              <p:cNvSpPr/>
              <p:nvPr/>
            </p:nvSpPr>
            <p:spPr bwMode="auto">
              <a:xfrm>
                <a:off x="5152085" y="4378591"/>
                <a:ext cx="576245" cy="332809"/>
              </a:xfrm>
              <a:custGeom>
                <a:avLst/>
                <a:gdLst>
                  <a:gd name="T0" fmla="*/ 466 w 677"/>
                  <a:gd name="T1" fmla="*/ 0 h 391"/>
                  <a:gd name="T2" fmla="*/ 0 w 677"/>
                  <a:gd name="T3" fmla="*/ 270 h 391"/>
                  <a:gd name="T4" fmla="*/ 207 w 677"/>
                  <a:gd name="T5" fmla="*/ 391 h 391"/>
                  <a:gd name="T6" fmla="*/ 677 w 677"/>
                  <a:gd name="T7" fmla="*/ 121 h 391"/>
                  <a:gd name="T8" fmla="*/ 466 w 677"/>
                  <a:gd name="T9" fmla="*/ 0 h 391"/>
                </a:gdLst>
                <a:ahLst/>
                <a:cxnLst>
                  <a:cxn ang="0">
                    <a:pos x="T0" y="T1"/>
                  </a:cxn>
                  <a:cxn ang="0">
                    <a:pos x="T2" y="T3"/>
                  </a:cxn>
                  <a:cxn ang="0">
                    <a:pos x="T4" y="T5"/>
                  </a:cxn>
                  <a:cxn ang="0">
                    <a:pos x="T6" y="T7"/>
                  </a:cxn>
                  <a:cxn ang="0">
                    <a:pos x="T8" y="T9"/>
                  </a:cxn>
                </a:cxnLst>
                <a:rect l="0" t="0" r="r" b="b"/>
                <a:pathLst>
                  <a:path w="677" h="391">
                    <a:moveTo>
                      <a:pt x="466" y="0"/>
                    </a:moveTo>
                    <a:lnTo>
                      <a:pt x="0" y="270"/>
                    </a:lnTo>
                    <a:lnTo>
                      <a:pt x="207" y="391"/>
                    </a:lnTo>
                    <a:lnTo>
                      <a:pt x="677" y="121"/>
                    </a:lnTo>
                    <a:lnTo>
                      <a:pt x="466" y="0"/>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任意多边形: 形状 71">
                <a:extLst>
                  <a:ext uri="{FF2B5EF4-FFF2-40B4-BE49-F238E27FC236}">
                    <a16:creationId xmlns:a16="http://schemas.microsoft.com/office/drawing/2014/main" id="{F884BDA6-EDDA-4258-84ED-61616F1FDF56}"/>
                  </a:ext>
                </a:extLst>
              </p:cNvPr>
              <p:cNvSpPr/>
              <p:nvPr/>
            </p:nvSpPr>
            <p:spPr bwMode="auto">
              <a:xfrm>
                <a:off x="5548732" y="4326670"/>
                <a:ext cx="224710" cy="154913"/>
              </a:xfrm>
              <a:custGeom>
                <a:avLst/>
                <a:gdLst>
                  <a:gd name="T0" fmla="*/ 0 w 264"/>
                  <a:gd name="T1" fmla="*/ 0 h 182"/>
                  <a:gd name="T2" fmla="*/ 0 w 264"/>
                  <a:gd name="T3" fmla="*/ 61 h 182"/>
                  <a:gd name="T4" fmla="*/ 0 w 264"/>
                  <a:gd name="T5" fmla="*/ 61 h 182"/>
                  <a:gd name="T6" fmla="*/ 211 w 264"/>
                  <a:gd name="T7" fmla="*/ 182 h 182"/>
                  <a:gd name="T8" fmla="*/ 264 w 264"/>
                  <a:gd name="T9" fmla="*/ 152 h 182"/>
                  <a:gd name="T10" fmla="*/ 0 w 264"/>
                  <a:gd name="T11" fmla="*/ 0 h 182"/>
                </a:gdLst>
                <a:ahLst/>
                <a:cxnLst>
                  <a:cxn ang="0">
                    <a:pos x="T0" y="T1"/>
                  </a:cxn>
                  <a:cxn ang="0">
                    <a:pos x="T2" y="T3"/>
                  </a:cxn>
                  <a:cxn ang="0">
                    <a:pos x="T4" y="T5"/>
                  </a:cxn>
                  <a:cxn ang="0">
                    <a:pos x="T6" y="T7"/>
                  </a:cxn>
                  <a:cxn ang="0">
                    <a:pos x="T8" y="T9"/>
                  </a:cxn>
                  <a:cxn ang="0">
                    <a:pos x="T10" y="T11"/>
                  </a:cxn>
                </a:cxnLst>
                <a:rect l="0" t="0" r="r" b="b"/>
                <a:pathLst>
                  <a:path w="264" h="182">
                    <a:moveTo>
                      <a:pt x="0" y="0"/>
                    </a:moveTo>
                    <a:lnTo>
                      <a:pt x="0" y="61"/>
                    </a:lnTo>
                    <a:lnTo>
                      <a:pt x="0" y="61"/>
                    </a:lnTo>
                    <a:lnTo>
                      <a:pt x="211" y="182"/>
                    </a:lnTo>
                    <a:lnTo>
                      <a:pt x="264" y="152"/>
                    </a:lnTo>
                    <a:lnTo>
                      <a:pt x="0" y="0"/>
                    </a:lnTo>
                    <a:close/>
                  </a:path>
                </a:pathLst>
              </a:custGeom>
              <a:solidFill>
                <a:srgbClr val="C0D8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任意多边形: 形状 72">
                <a:extLst>
                  <a:ext uri="{FF2B5EF4-FFF2-40B4-BE49-F238E27FC236}">
                    <a16:creationId xmlns:a16="http://schemas.microsoft.com/office/drawing/2014/main" id="{631BB74D-3C8E-4FAC-8347-F2A80D118830}"/>
                  </a:ext>
                </a:extLst>
              </p:cNvPr>
              <p:cNvSpPr/>
              <p:nvPr/>
            </p:nvSpPr>
            <p:spPr bwMode="auto">
              <a:xfrm>
                <a:off x="5106972" y="4326670"/>
                <a:ext cx="441759" cy="281738"/>
              </a:xfrm>
              <a:custGeom>
                <a:avLst/>
                <a:gdLst>
                  <a:gd name="T0" fmla="*/ 519 w 519"/>
                  <a:gd name="T1" fmla="*/ 61 h 331"/>
                  <a:gd name="T2" fmla="*/ 519 w 519"/>
                  <a:gd name="T3" fmla="*/ 0 h 331"/>
                  <a:gd name="T4" fmla="*/ 0 w 519"/>
                  <a:gd name="T5" fmla="*/ 301 h 331"/>
                  <a:gd name="T6" fmla="*/ 52 w 519"/>
                  <a:gd name="T7" fmla="*/ 331 h 331"/>
                  <a:gd name="T8" fmla="*/ 519 w 519"/>
                  <a:gd name="T9" fmla="*/ 61 h 331"/>
                </a:gdLst>
                <a:ahLst/>
                <a:cxnLst>
                  <a:cxn ang="0">
                    <a:pos x="T0" y="T1"/>
                  </a:cxn>
                  <a:cxn ang="0">
                    <a:pos x="T2" y="T3"/>
                  </a:cxn>
                  <a:cxn ang="0">
                    <a:pos x="T4" y="T5"/>
                  </a:cxn>
                  <a:cxn ang="0">
                    <a:pos x="T6" y="T7"/>
                  </a:cxn>
                  <a:cxn ang="0">
                    <a:pos x="T8" y="T9"/>
                  </a:cxn>
                </a:cxnLst>
                <a:rect l="0" t="0" r="r" b="b"/>
                <a:pathLst>
                  <a:path w="519" h="331">
                    <a:moveTo>
                      <a:pt x="519" y="61"/>
                    </a:moveTo>
                    <a:lnTo>
                      <a:pt x="519" y="0"/>
                    </a:lnTo>
                    <a:lnTo>
                      <a:pt x="0" y="301"/>
                    </a:lnTo>
                    <a:lnTo>
                      <a:pt x="52" y="331"/>
                    </a:lnTo>
                    <a:lnTo>
                      <a:pt x="519" y="61"/>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任意多边形: 形状 73">
                <a:extLst>
                  <a:ext uri="{FF2B5EF4-FFF2-40B4-BE49-F238E27FC236}">
                    <a16:creationId xmlns:a16="http://schemas.microsoft.com/office/drawing/2014/main" id="{E4BCAADA-F14C-4F41-8D81-709EC75DEE99}"/>
                  </a:ext>
                </a:extLst>
              </p:cNvPr>
              <p:cNvSpPr/>
              <p:nvPr/>
            </p:nvSpPr>
            <p:spPr bwMode="auto">
              <a:xfrm>
                <a:off x="5020153" y="4840778"/>
                <a:ext cx="213645" cy="366004"/>
              </a:xfrm>
              <a:custGeom>
                <a:avLst/>
                <a:gdLst>
                  <a:gd name="T0" fmla="*/ 251 w 251"/>
                  <a:gd name="T1" fmla="*/ 144 h 430"/>
                  <a:gd name="T2" fmla="*/ 250 w 251"/>
                  <a:gd name="T3" fmla="*/ 430 h 430"/>
                  <a:gd name="T4" fmla="*/ 0 w 251"/>
                  <a:gd name="T5" fmla="*/ 286 h 430"/>
                  <a:gd name="T6" fmla="*/ 2 w 251"/>
                  <a:gd name="T7" fmla="*/ 0 h 430"/>
                  <a:gd name="T8" fmla="*/ 251 w 251"/>
                  <a:gd name="T9" fmla="*/ 144 h 430"/>
                </a:gdLst>
                <a:ahLst/>
                <a:cxnLst>
                  <a:cxn ang="0">
                    <a:pos x="T0" y="T1"/>
                  </a:cxn>
                  <a:cxn ang="0">
                    <a:pos x="T2" y="T3"/>
                  </a:cxn>
                  <a:cxn ang="0">
                    <a:pos x="T4" y="T5"/>
                  </a:cxn>
                  <a:cxn ang="0">
                    <a:pos x="T6" y="T7"/>
                  </a:cxn>
                  <a:cxn ang="0">
                    <a:pos x="T8" y="T9"/>
                  </a:cxn>
                </a:cxnLst>
                <a:rect l="0" t="0" r="r" b="b"/>
                <a:pathLst>
                  <a:path w="251" h="430">
                    <a:moveTo>
                      <a:pt x="251" y="144"/>
                    </a:moveTo>
                    <a:lnTo>
                      <a:pt x="250" y="430"/>
                    </a:lnTo>
                    <a:lnTo>
                      <a:pt x="0" y="286"/>
                    </a:lnTo>
                    <a:lnTo>
                      <a:pt x="2" y="0"/>
                    </a:lnTo>
                    <a:lnTo>
                      <a:pt x="251" y="144"/>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任意多边形: 形状 74">
                <a:extLst>
                  <a:ext uri="{FF2B5EF4-FFF2-40B4-BE49-F238E27FC236}">
                    <a16:creationId xmlns:a16="http://schemas.microsoft.com/office/drawing/2014/main" id="{AA0E9E51-7227-47FD-9363-5C05DF6ED83E}"/>
                  </a:ext>
                </a:extLst>
              </p:cNvPr>
              <p:cNvSpPr/>
              <p:nvPr/>
            </p:nvSpPr>
            <p:spPr bwMode="auto">
              <a:xfrm>
                <a:off x="5032069" y="5070594"/>
                <a:ext cx="92778" cy="54475"/>
              </a:xfrm>
              <a:custGeom>
                <a:avLst/>
                <a:gdLst>
                  <a:gd name="T0" fmla="*/ 0 w 109"/>
                  <a:gd name="T1" fmla="*/ 8 h 64"/>
                  <a:gd name="T2" fmla="*/ 14 w 109"/>
                  <a:gd name="T3" fmla="*/ 0 h 64"/>
                  <a:gd name="T4" fmla="*/ 109 w 109"/>
                  <a:gd name="T5" fmla="*/ 54 h 64"/>
                  <a:gd name="T6" fmla="*/ 95 w 109"/>
                  <a:gd name="T7" fmla="*/ 64 h 64"/>
                  <a:gd name="T8" fmla="*/ 0 w 109"/>
                  <a:gd name="T9" fmla="*/ 8 h 64"/>
                </a:gdLst>
                <a:ahLst/>
                <a:cxnLst>
                  <a:cxn ang="0">
                    <a:pos x="T0" y="T1"/>
                  </a:cxn>
                  <a:cxn ang="0">
                    <a:pos x="T2" y="T3"/>
                  </a:cxn>
                  <a:cxn ang="0">
                    <a:pos x="T4" y="T5"/>
                  </a:cxn>
                  <a:cxn ang="0">
                    <a:pos x="T6" y="T7"/>
                  </a:cxn>
                  <a:cxn ang="0">
                    <a:pos x="T8" y="T9"/>
                  </a:cxn>
                </a:cxnLst>
                <a:rect l="0" t="0" r="r" b="b"/>
                <a:pathLst>
                  <a:path w="109" h="64">
                    <a:moveTo>
                      <a:pt x="0" y="8"/>
                    </a:moveTo>
                    <a:lnTo>
                      <a:pt x="14" y="0"/>
                    </a:lnTo>
                    <a:lnTo>
                      <a:pt x="109" y="54"/>
                    </a:lnTo>
                    <a:lnTo>
                      <a:pt x="95" y="64"/>
                    </a:lnTo>
                    <a:lnTo>
                      <a:pt x="0" y="8"/>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任意多边形: 形状 75">
                <a:extLst>
                  <a:ext uri="{FF2B5EF4-FFF2-40B4-BE49-F238E27FC236}">
                    <a16:creationId xmlns:a16="http://schemas.microsoft.com/office/drawing/2014/main" id="{4FA37D9F-C3FC-4012-9A82-FF44ADA5F650}"/>
                  </a:ext>
                </a:extLst>
              </p:cNvPr>
              <p:cNvSpPr/>
              <p:nvPr/>
            </p:nvSpPr>
            <p:spPr bwMode="auto">
              <a:xfrm>
                <a:off x="5112931" y="5116557"/>
                <a:ext cx="11916" cy="27238"/>
              </a:xfrm>
              <a:custGeom>
                <a:avLst/>
                <a:gdLst>
                  <a:gd name="T0" fmla="*/ 0 w 14"/>
                  <a:gd name="T1" fmla="*/ 10 h 32"/>
                  <a:gd name="T2" fmla="*/ 14 w 14"/>
                  <a:gd name="T3" fmla="*/ 0 h 32"/>
                  <a:gd name="T4" fmla="*/ 14 w 14"/>
                  <a:gd name="T5" fmla="*/ 24 h 32"/>
                  <a:gd name="T6" fmla="*/ 0 w 14"/>
                  <a:gd name="T7" fmla="*/ 32 h 32"/>
                  <a:gd name="T8" fmla="*/ 0 w 14"/>
                  <a:gd name="T9" fmla="*/ 10 h 32"/>
                </a:gdLst>
                <a:ahLst/>
                <a:cxnLst>
                  <a:cxn ang="0">
                    <a:pos x="T0" y="T1"/>
                  </a:cxn>
                  <a:cxn ang="0">
                    <a:pos x="T2" y="T3"/>
                  </a:cxn>
                  <a:cxn ang="0">
                    <a:pos x="T4" y="T5"/>
                  </a:cxn>
                  <a:cxn ang="0">
                    <a:pos x="T6" y="T7"/>
                  </a:cxn>
                  <a:cxn ang="0">
                    <a:pos x="T8" y="T9"/>
                  </a:cxn>
                </a:cxnLst>
                <a:rect l="0" t="0" r="r" b="b"/>
                <a:pathLst>
                  <a:path w="14" h="32">
                    <a:moveTo>
                      <a:pt x="0" y="10"/>
                    </a:moveTo>
                    <a:lnTo>
                      <a:pt x="14" y="0"/>
                    </a:lnTo>
                    <a:lnTo>
                      <a:pt x="14" y="24"/>
                    </a:lnTo>
                    <a:lnTo>
                      <a:pt x="0" y="32"/>
                    </a:lnTo>
                    <a:lnTo>
                      <a:pt x="0" y="1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任意多边形: 形状 76">
                <a:extLst>
                  <a:ext uri="{FF2B5EF4-FFF2-40B4-BE49-F238E27FC236}">
                    <a16:creationId xmlns:a16="http://schemas.microsoft.com/office/drawing/2014/main" id="{9BDC76E4-D626-4A5C-95A9-6FE4BC2C7AAF}"/>
                  </a:ext>
                </a:extLst>
              </p:cNvPr>
              <p:cNvSpPr/>
              <p:nvPr/>
            </p:nvSpPr>
            <p:spPr bwMode="auto">
              <a:xfrm>
                <a:off x="5015046" y="4967602"/>
                <a:ext cx="28940" cy="17875"/>
              </a:xfrm>
              <a:custGeom>
                <a:avLst/>
                <a:gdLst>
                  <a:gd name="T0" fmla="*/ 0 w 34"/>
                  <a:gd name="T1" fmla="*/ 9 h 21"/>
                  <a:gd name="T2" fmla="*/ 14 w 34"/>
                  <a:gd name="T3" fmla="*/ 0 h 21"/>
                  <a:gd name="T4" fmla="*/ 34 w 34"/>
                  <a:gd name="T5" fmla="*/ 12 h 21"/>
                  <a:gd name="T6" fmla="*/ 20 w 34"/>
                  <a:gd name="T7" fmla="*/ 21 h 21"/>
                  <a:gd name="T8" fmla="*/ 0 w 34"/>
                  <a:gd name="T9" fmla="*/ 9 h 21"/>
                </a:gdLst>
                <a:ahLst/>
                <a:cxnLst>
                  <a:cxn ang="0">
                    <a:pos x="T0" y="T1"/>
                  </a:cxn>
                  <a:cxn ang="0">
                    <a:pos x="T2" y="T3"/>
                  </a:cxn>
                  <a:cxn ang="0">
                    <a:pos x="T4" y="T5"/>
                  </a:cxn>
                  <a:cxn ang="0">
                    <a:pos x="T6" y="T7"/>
                  </a:cxn>
                  <a:cxn ang="0">
                    <a:pos x="T8" y="T9"/>
                  </a:cxn>
                </a:cxnLst>
                <a:rect l="0" t="0" r="r" b="b"/>
                <a:pathLst>
                  <a:path w="34" h="21">
                    <a:moveTo>
                      <a:pt x="0" y="9"/>
                    </a:moveTo>
                    <a:lnTo>
                      <a:pt x="14" y="0"/>
                    </a:lnTo>
                    <a:lnTo>
                      <a:pt x="34" y="12"/>
                    </a:lnTo>
                    <a:lnTo>
                      <a:pt x="20" y="21"/>
                    </a:lnTo>
                    <a:lnTo>
                      <a:pt x="0"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任意多边形: 形状 77">
                <a:extLst>
                  <a:ext uri="{FF2B5EF4-FFF2-40B4-BE49-F238E27FC236}">
                    <a16:creationId xmlns:a16="http://schemas.microsoft.com/office/drawing/2014/main" id="{8F3CAF98-E988-4CD3-AA61-BE3007C7538A}"/>
                  </a:ext>
                </a:extLst>
              </p:cNvPr>
              <p:cNvSpPr/>
              <p:nvPr/>
            </p:nvSpPr>
            <p:spPr bwMode="auto">
              <a:xfrm>
                <a:off x="5032069" y="4977816"/>
                <a:ext cx="11916" cy="99587"/>
              </a:xfrm>
              <a:custGeom>
                <a:avLst/>
                <a:gdLst>
                  <a:gd name="T0" fmla="*/ 0 w 14"/>
                  <a:gd name="T1" fmla="*/ 9 h 117"/>
                  <a:gd name="T2" fmla="*/ 14 w 14"/>
                  <a:gd name="T3" fmla="*/ 0 h 117"/>
                  <a:gd name="T4" fmla="*/ 14 w 14"/>
                  <a:gd name="T5" fmla="*/ 109 h 117"/>
                  <a:gd name="T6" fmla="*/ 0 w 14"/>
                  <a:gd name="T7" fmla="*/ 117 h 117"/>
                  <a:gd name="T8" fmla="*/ 0 w 14"/>
                  <a:gd name="T9" fmla="*/ 9 h 117"/>
                </a:gdLst>
                <a:ahLst/>
                <a:cxnLst>
                  <a:cxn ang="0">
                    <a:pos x="T0" y="T1"/>
                  </a:cxn>
                  <a:cxn ang="0">
                    <a:pos x="T2" y="T3"/>
                  </a:cxn>
                  <a:cxn ang="0">
                    <a:pos x="T4" y="T5"/>
                  </a:cxn>
                  <a:cxn ang="0">
                    <a:pos x="T6" y="T7"/>
                  </a:cxn>
                  <a:cxn ang="0">
                    <a:pos x="T8" y="T9"/>
                  </a:cxn>
                </a:cxnLst>
                <a:rect l="0" t="0" r="r" b="b"/>
                <a:pathLst>
                  <a:path w="14" h="117">
                    <a:moveTo>
                      <a:pt x="0" y="9"/>
                    </a:moveTo>
                    <a:lnTo>
                      <a:pt x="14" y="0"/>
                    </a:lnTo>
                    <a:lnTo>
                      <a:pt x="14" y="109"/>
                    </a:lnTo>
                    <a:lnTo>
                      <a:pt x="0" y="117"/>
                    </a:lnTo>
                    <a:lnTo>
                      <a:pt x="0" y="9"/>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任意多边形: 形状 78">
                <a:extLst>
                  <a:ext uri="{FF2B5EF4-FFF2-40B4-BE49-F238E27FC236}">
                    <a16:creationId xmlns:a16="http://schemas.microsoft.com/office/drawing/2014/main" id="{452D5A9E-FF0A-4A06-ACD8-09C7CAC6BEC6}"/>
                  </a:ext>
                </a:extLst>
              </p:cNvPr>
              <p:cNvSpPr/>
              <p:nvPr/>
            </p:nvSpPr>
            <p:spPr bwMode="auto">
              <a:xfrm>
                <a:off x="5015046" y="4949728"/>
                <a:ext cx="28940" cy="17023"/>
              </a:xfrm>
              <a:custGeom>
                <a:avLst/>
                <a:gdLst>
                  <a:gd name="T0" fmla="*/ 0 w 34"/>
                  <a:gd name="T1" fmla="*/ 8 h 20"/>
                  <a:gd name="T2" fmla="*/ 14 w 34"/>
                  <a:gd name="T3" fmla="*/ 0 h 20"/>
                  <a:gd name="T4" fmla="*/ 34 w 34"/>
                  <a:gd name="T5" fmla="*/ 10 h 20"/>
                  <a:gd name="T6" fmla="*/ 20 w 34"/>
                  <a:gd name="T7" fmla="*/ 20 h 20"/>
                  <a:gd name="T8" fmla="*/ 0 w 34"/>
                  <a:gd name="T9" fmla="*/ 8 h 20"/>
                </a:gdLst>
                <a:ahLst/>
                <a:cxnLst>
                  <a:cxn ang="0">
                    <a:pos x="T0" y="T1"/>
                  </a:cxn>
                  <a:cxn ang="0">
                    <a:pos x="T2" y="T3"/>
                  </a:cxn>
                  <a:cxn ang="0">
                    <a:pos x="T4" y="T5"/>
                  </a:cxn>
                  <a:cxn ang="0">
                    <a:pos x="T6" y="T7"/>
                  </a:cxn>
                  <a:cxn ang="0">
                    <a:pos x="T8" y="T9"/>
                  </a:cxn>
                </a:cxnLst>
                <a:rect l="0" t="0" r="r" b="b"/>
                <a:pathLst>
                  <a:path w="34" h="20">
                    <a:moveTo>
                      <a:pt x="0" y="8"/>
                    </a:moveTo>
                    <a:lnTo>
                      <a:pt x="14" y="0"/>
                    </a:lnTo>
                    <a:lnTo>
                      <a:pt x="34" y="10"/>
                    </a:lnTo>
                    <a:lnTo>
                      <a:pt x="20" y="20"/>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任意多边形: 形状 79">
                <a:extLst>
                  <a:ext uri="{FF2B5EF4-FFF2-40B4-BE49-F238E27FC236}">
                    <a16:creationId xmlns:a16="http://schemas.microsoft.com/office/drawing/2014/main" id="{D42C684E-D506-420E-990F-62B8EF0B254C}"/>
                  </a:ext>
                </a:extLst>
              </p:cNvPr>
              <p:cNvSpPr/>
              <p:nvPr/>
            </p:nvSpPr>
            <p:spPr bwMode="auto">
              <a:xfrm>
                <a:off x="5032069" y="4958239"/>
                <a:ext cx="92778" cy="54475"/>
              </a:xfrm>
              <a:custGeom>
                <a:avLst/>
                <a:gdLst>
                  <a:gd name="T0" fmla="*/ 0 w 109"/>
                  <a:gd name="T1" fmla="*/ 10 h 64"/>
                  <a:gd name="T2" fmla="*/ 14 w 109"/>
                  <a:gd name="T3" fmla="*/ 0 h 64"/>
                  <a:gd name="T4" fmla="*/ 109 w 109"/>
                  <a:gd name="T5" fmla="*/ 56 h 64"/>
                  <a:gd name="T6" fmla="*/ 95 w 109"/>
                  <a:gd name="T7" fmla="*/ 64 h 64"/>
                  <a:gd name="T8" fmla="*/ 0 w 109"/>
                  <a:gd name="T9" fmla="*/ 10 h 64"/>
                </a:gdLst>
                <a:ahLst/>
                <a:cxnLst>
                  <a:cxn ang="0">
                    <a:pos x="T0" y="T1"/>
                  </a:cxn>
                  <a:cxn ang="0">
                    <a:pos x="T2" y="T3"/>
                  </a:cxn>
                  <a:cxn ang="0">
                    <a:pos x="T4" y="T5"/>
                  </a:cxn>
                  <a:cxn ang="0">
                    <a:pos x="T6" y="T7"/>
                  </a:cxn>
                  <a:cxn ang="0">
                    <a:pos x="T8" y="T9"/>
                  </a:cxn>
                </a:cxnLst>
                <a:rect l="0" t="0" r="r" b="b"/>
                <a:pathLst>
                  <a:path w="109" h="64">
                    <a:moveTo>
                      <a:pt x="0" y="10"/>
                    </a:moveTo>
                    <a:lnTo>
                      <a:pt x="14" y="0"/>
                    </a:lnTo>
                    <a:lnTo>
                      <a:pt x="109" y="56"/>
                    </a:lnTo>
                    <a:lnTo>
                      <a:pt x="95" y="64"/>
                    </a:lnTo>
                    <a:lnTo>
                      <a:pt x="0" y="10"/>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任意多边形: 形状 80">
                <a:extLst>
                  <a:ext uri="{FF2B5EF4-FFF2-40B4-BE49-F238E27FC236}">
                    <a16:creationId xmlns:a16="http://schemas.microsoft.com/office/drawing/2014/main" id="{1E622B95-CA91-44F8-BC6F-611C0E13FAB3}"/>
                  </a:ext>
                </a:extLst>
              </p:cNvPr>
              <p:cNvSpPr/>
              <p:nvPr/>
            </p:nvSpPr>
            <p:spPr bwMode="auto">
              <a:xfrm>
                <a:off x="5112931" y="5005905"/>
                <a:ext cx="11916" cy="25535"/>
              </a:xfrm>
              <a:custGeom>
                <a:avLst/>
                <a:gdLst>
                  <a:gd name="T0" fmla="*/ 0 w 14"/>
                  <a:gd name="T1" fmla="*/ 8 h 30"/>
                  <a:gd name="T2" fmla="*/ 14 w 14"/>
                  <a:gd name="T3" fmla="*/ 0 h 30"/>
                  <a:gd name="T4" fmla="*/ 14 w 14"/>
                  <a:gd name="T5" fmla="*/ 22 h 30"/>
                  <a:gd name="T6" fmla="*/ 0 w 14"/>
                  <a:gd name="T7" fmla="*/ 30 h 30"/>
                  <a:gd name="T8" fmla="*/ 0 w 14"/>
                  <a:gd name="T9" fmla="*/ 8 h 30"/>
                </a:gdLst>
                <a:ahLst/>
                <a:cxnLst>
                  <a:cxn ang="0">
                    <a:pos x="T0" y="T1"/>
                  </a:cxn>
                  <a:cxn ang="0">
                    <a:pos x="T2" y="T3"/>
                  </a:cxn>
                  <a:cxn ang="0">
                    <a:pos x="T4" y="T5"/>
                  </a:cxn>
                  <a:cxn ang="0">
                    <a:pos x="T6" y="T7"/>
                  </a:cxn>
                  <a:cxn ang="0">
                    <a:pos x="T8" y="T9"/>
                  </a:cxn>
                </a:cxnLst>
                <a:rect l="0" t="0" r="r" b="b"/>
                <a:pathLst>
                  <a:path w="14" h="30">
                    <a:moveTo>
                      <a:pt x="0" y="8"/>
                    </a:moveTo>
                    <a:lnTo>
                      <a:pt x="14" y="0"/>
                    </a:lnTo>
                    <a:lnTo>
                      <a:pt x="14" y="22"/>
                    </a:lnTo>
                    <a:lnTo>
                      <a:pt x="0" y="30"/>
                    </a:lnTo>
                    <a:lnTo>
                      <a:pt x="0"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任意多边形: 形状 81">
                <a:extLst>
                  <a:ext uri="{FF2B5EF4-FFF2-40B4-BE49-F238E27FC236}">
                    <a16:creationId xmlns:a16="http://schemas.microsoft.com/office/drawing/2014/main" id="{D3E1A827-BC38-470B-BE06-451241B2AF11}"/>
                  </a:ext>
                </a:extLst>
              </p:cNvPr>
              <p:cNvSpPr/>
              <p:nvPr/>
            </p:nvSpPr>
            <p:spPr bwMode="auto">
              <a:xfrm>
                <a:off x="5032069" y="4866313"/>
                <a:ext cx="12768" cy="100438"/>
              </a:xfrm>
              <a:custGeom>
                <a:avLst/>
                <a:gdLst>
                  <a:gd name="T0" fmla="*/ 0 w 15"/>
                  <a:gd name="T1" fmla="*/ 8 h 118"/>
                  <a:gd name="T2" fmla="*/ 15 w 15"/>
                  <a:gd name="T3" fmla="*/ 0 h 118"/>
                  <a:gd name="T4" fmla="*/ 14 w 15"/>
                  <a:gd name="T5" fmla="*/ 108 h 118"/>
                  <a:gd name="T6" fmla="*/ 0 w 15"/>
                  <a:gd name="T7" fmla="*/ 118 h 118"/>
                  <a:gd name="T8" fmla="*/ 0 w 15"/>
                  <a:gd name="T9" fmla="*/ 8 h 118"/>
                </a:gdLst>
                <a:ahLst/>
                <a:cxnLst>
                  <a:cxn ang="0">
                    <a:pos x="T0" y="T1"/>
                  </a:cxn>
                  <a:cxn ang="0">
                    <a:pos x="T2" y="T3"/>
                  </a:cxn>
                  <a:cxn ang="0">
                    <a:pos x="T4" y="T5"/>
                  </a:cxn>
                  <a:cxn ang="0">
                    <a:pos x="T6" y="T7"/>
                  </a:cxn>
                  <a:cxn ang="0">
                    <a:pos x="T8" y="T9"/>
                  </a:cxn>
                </a:cxnLst>
                <a:rect l="0" t="0" r="r" b="b"/>
                <a:pathLst>
                  <a:path w="15" h="118">
                    <a:moveTo>
                      <a:pt x="0" y="8"/>
                    </a:moveTo>
                    <a:lnTo>
                      <a:pt x="15" y="0"/>
                    </a:lnTo>
                    <a:lnTo>
                      <a:pt x="14" y="108"/>
                    </a:lnTo>
                    <a:lnTo>
                      <a:pt x="0" y="118"/>
                    </a:lnTo>
                    <a:lnTo>
                      <a:pt x="0" y="8"/>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任意多边形: 形状 82">
                <a:extLst>
                  <a:ext uri="{FF2B5EF4-FFF2-40B4-BE49-F238E27FC236}">
                    <a16:creationId xmlns:a16="http://schemas.microsoft.com/office/drawing/2014/main" id="{3DC10D9B-BF3D-4C2C-9E5C-96A2A8BC0124}"/>
                  </a:ext>
                </a:extLst>
              </p:cNvPr>
              <p:cNvSpPr/>
              <p:nvPr/>
            </p:nvSpPr>
            <p:spPr bwMode="auto">
              <a:xfrm>
                <a:off x="5112931" y="4893550"/>
                <a:ext cx="13619" cy="27238"/>
              </a:xfrm>
              <a:custGeom>
                <a:avLst/>
                <a:gdLst>
                  <a:gd name="T0" fmla="*/ 0 w 16"/>
                  <a:gd name="T1" fmla="*/ 8 h 32"/>
                  <a:gd name="T2" fmla="*/ 16 w 16"/>
                  <a:gd name="T3" fmla="*/ 0 h 32"/>
                  <a:gd name="T4" fmla="*/ 16 w 16"/>
                  <a:gd name="T5" fmla="*/ 22 h 32"/>
                  <a:gd name="T6" fmla="*/ 0 w 16"/>
                  <a:gd name="T7" fmla="*/ 32 h 32"/>
                  <a:gd name="T8" fmla="*/ 0 w 16"/>
                  <a:gd name="T9" fmla="*/ 8 h 32"/>
                </a:gdLst>
                <a:ahLst/>
                <a:cxnLst>
                  <a:cxn ang="0">
                    <a:pos x="T0" y="T1"/>
                  </a:cxn>
                  <a:cxn ang="0">
                    <a:pos x="T2" y="T3"/>
                  </a:cxn>
                  <a:cxn ang="0">
                    <a:pos x="T4" y="T5"/>
                  </a:cxn>
                  <a:cxn ang="0">
                    <a:pos x="T6" y="T7"/>
                  </a:cxn>
                  <a:cxn ang="0">
                    <a:pos x="T8" y="T9"/>
                  </a:cxn>
                </a:cxnLst>
                <a:rect l="0" t="0" r="r" b="b"/>
                <a:pathLst>
                  <a:path w="16" h="32">
                    <a:moveTo>
                      <a:pt x="0" y="8"/>
                    </a:moveTo>
                    <a:lnTo>
                      <a:pt x="16" y="0"/>
                    </a:lnTo>
                    <a:lnTo>
                      <a:pt x="16" y="22"/>
                    </a:lnTo>
                    <a:lnTo>
                      <a:pt x="0" y="32"/>
                    </a:lnTo>
                    <a:lnTo>
                      <a:pt x="0"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任意多边形: 形状 83">
                <a:extLst>
                  <a:ext uri="{FF2B5EF4-FFF2-40B4-BE49-F238E27FC236}">
                    <a16:creationId xmlns:a16="http://schemas.microsoft.com/office/drawing/2014/main" id="{01DFD128-C108-4389-BB27-DB7E948770B6}"/>
                  </a:ext>
                </a:extLst>
              </p:cNvPr>
              <p:cNvSpPr/>
              <p:nvPr/>
            </p:nvSpPr>
            <p:spPr bwMode="auto">
              <a:xfrm>
                <a:off x="5128252" y="5126771"/>
                <a:ext cx="13619" cy="27238"/>
              </a:xfrm>
              <a:custGeom>
                <a:avLst/>
                <a:gdLst>
                  <a:gd name="T0" fmla="*/ 0 w 16"/>
                  <a:gd name="T1" fmla="*/ 8 h 32"/>
                  <a:gd name="T2" fmla="*/ 16 w 16"/>
                  <a:gd name="T3" fmla="*/ 0 h 32"/>
                  <a:gd name="T4" fmla="*/ 16 w 16"/>
                  <a:gd name="T5" fmla="*/ 23 h 32"/>
                  <a:gd name="T6" fmla="*/ 0 w 16"/>
                  <a:gd name="T7" fmla="*/ 32 h 32"/>
                  <a:gd name="T8" fmla="*/ 0 w 16"/>
                  <a:gd name="T9" fmla="*/ 8 h 32"/>
                </a:gdLst>
                <a:ahLst/>
                <a:cxnLst>
                  <a:cxn ang="0">
                    <a:pos x="T0" y="T1"/>
                  </a:cxn>
                  <a:cxn ang="0">
                    <a:pos x="T2" y="T3"/>
                  </a:cxn>
                  <a:cxn ang="0">
                    <a:pos x="T4" y="T5"/>
                  </a:cxn>
                  <a:cxn ang="0">
                    <a:pos x="T6" y="T7"/>
                  </a:cxn>
                  <a:cxn ang="0">
                    <a:pos x="T8" y="T9"/>
                  </a:cxn>
                </a:cxnLst>
                <a:rect l="0" t="0" r="r" b="b"/>
                <a:pathLst>
                  <a:path w="16" h="32">
                    <a:moveTo>
                      <a:pt x="0" y="8"/>
                    </a:moveTo>
                    <a:lnTo>
                      <a:pt x="16" y="0"/>
                    </a:lnTo>
                    <a:lnTo>
                      <a:pt x="16" y="23"/>
                    </a:lnTo>
                    <a:lnTo>
                      <a:pt x="0" y="32"/>
                    </a:lnTo>
                    <a:lnTo>
                      <a:pt x="0"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任意多边形: 形状 84">
                <a:extLst>
                  <a:ext uri="{FF2B5EF4-FFF2-40B4-BE49-F238E27FC236}">
                    <a16:creationId xmlns:a16="http://schemas.microsoft.com/office/drawing/2014/main" id="{C4936E2A-2FD0-485B-B89B-383F3B15B857}"/>
                  </a:ext>
                </a:extLst>
              </p:cNvPr>
              <p:cNvSpPr/>
              <p:nvPr/>
            </p:nvSpPr>
            <p:spPr bwMode="auto">
              <a:xfrm>
                <a:off x="5128252" y="5126771"/>
                <a:ext cx="93629" cy="53624"/>
              </a:xfrm>
              <a:custGeom>
                <a:avLst/>
                <a:gdLst>
                  <a:gd name="T0" fmla="*/ 0 w 110"/>
                  <a:gd name="T1" fmla="*/ 8 h 63"/>
                  <a:gd name="T2" fmla="*/ 16 w 110"/>
                  <a:gd name="T3" fmla="*/ 0 h 63"/>
                  <a:gd name="T4" fmla="*/ 110 w 110"/>
                  <a:gd name="T5" fmla="*/ 54 h 63"/>
                  <a:gd name="T6" fmla="*/ 95 w 110"/>
                  <a:gd name="T7" fmla="*/ 63 h 63"/>
                  <a:gd name="T8" fmla="*/ 0 w 110"/>
                  <a:gd name="T9" fmla="*/ 8 h 63"/>
                </a:gdLst>
                <a:ahLst/>
                <a:cxnLst>
                  <a:cxn ang="0">
                    <a:pos x="T0" y="T1"/>
                  </a:cxn>
                  <a:cxn ang="0">
                    <a:pos x="T2" y="T3"/>
                  </a:cxn>
                  <a:cxn ang="0">
                    <a:pos x="T4" y="T5"/>
                  </a:cxn>
                  <a:cxn ang="0">
                    <a:pos x="T6" y="T7"/>
                  </a:cxn>
                  <a:cxn ang="0">
                    <a:pos x="T8" y="T9"/>
                  </a:cxn>
                </a:cxnLst>
                <a:rect l="0" t="0" r="r" b="b"/>
                <a:pathLst>
                  <a:path w="110" h="63">
                    <a:moveTo>
                      <a:pt x="0" y="8"/>
                    </a:moveTo>
                    <a:lnTo>
                      <a:pt x="16" y="0"/>
                    </a:lnTo>
                    <a:lnTo>
                      <a:pt x="110" y="54"/>
                    </a:lnTo>
                    <a:lnTo>
                      <a:pt x="95" y="63"/>
                    </a:lnTo>
                    <a:lnTo>
                      <a:pt x="0" y="8"/>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任意多边形: 形状 85">
                <a:extLst>
                  <a:ext uri="{FF2B5EF4-FFF2-40B4-BE49-F238E27FC236}">
                    <a16:creationId xmlns:a16="http://schemas.microsoft.com/office/drawing/2014/main" id="{1C302CF0-2017-48F2-B911-63329F345A33}"/>
                  </a:ext>
                </a:extLst>
              </p:cNvPr>
              <p:cNvSpPr/>
              <p:nvPr/>
            </p:nvSpPr>
            <p:spPr bwMode="auto">
              <a:xfrm>
                <a:off x="5128252" y="5033994"/>
                <a:ext cx="13619" cy="99587"/>
              </a:xfrm>
              <a:custGeom>
                <a:avLst/>
                <a:gdLst>
                  <a:gd name="T0" fmla="*/ 1 w 16"/>
                  <a:gd name="T1" fmla="*/ 9 h 117"/>
                  <a:gd name="T2" fmla="*/ 16 w 16"/>
                  <a:gd name="T3" fmla="*/ 0 h 117"/>
                  <a:gd name="T4" fmla="*/ 16 w 16"/>
                  <a:gd name="T5" fmla="*/ 109 h 117"/>
                  <a:gd name="T6" fmla="*/ 0 w 16"/>
                  <a:gd name="T7" fmla="*/ 117 h 117"/>
                  <a:gd name="T8" fmla="*/ 1 w 16"/>
                  <a:gd name="T9" fmla="*/ 9 h 117"/>
                </a:gdLst>
                <a:ahLst/>
                <a:cxnLst>
                  <a:cxn ang="0">
                    <a:pos x="T0" y="T1"/>
                  </a:cxn>
                  <a:cxn ang="0">
                    <a:pos x="T2" y="T3"/>
                  </a:cxn>
                  <a:cxn ang="0">
                    <a:pos x="T4" y="T5"/>
                  </a:cxn>
                  <a:cxn ang="0">
                    <a:pos x="T6" y="T7"/>
                  </a:cxn>
                  <a:cxn ang="0">
                    <a:pos x="T8" y="T9"/>
                  </a:cxn>
                </a:cxnLst>
                <a:rect l="0" t="0" r="r" b="b"/>
                <a:pathLst>
                  <a:path w="16" h="117">
                    <a:moveTo>
                      <a:pt x="1" y="9"/>
                    </a:moveTo>
                    <a:lnTo>
                      <a:pt x="16" y="0"/>
                    </a:lnTo>
                    <a:lnTo>
                      <a:pt x="16" y="109"/>
                    </a:lnTo>
                    <a:lnTo>
                      <a:pt x="0" y="117"/>
                    </a:lnTo>
                    <a:lnTo>
                      <a:pt x="1" y="9"/>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任意多边形: 形状 86">
                <a:extLst>
                  <a:ext uri="{FF2B5EF4-FFF2-40B4-BE49-F238E27FC236}">
                    <a16:creationId xmlns:a16="http://schemas.microsoft.com/office/drawing/2014/main" id="{8C27717B-ABEF-483A-A337-16C2252AE79F}"/>
                  </a:ext>
                </a:extLst>
              </p:cNvPr>
              <p:cNvSpPr/>
              <p:nvPr/>
            </p:nvSpPr>
            <p:spPr bwMode="auto">
              <a:xfrm>
                <a:off x="5129103" y="5014417"/>
                <a:ext cx="12768" cy="27238"/>
              </a:xfrm>
              <a:custGeom>
                <a:avLst/>
                <a:gdLst>
                  <a:gd name="T0" fmla="*/ 0 w 15"/>
                  <a:gd name="T1" fmla="*/ 10 h 32"/>
                  <a:gd name="T2" fmla="*/ 15 w 15"/>
                  <a:gd name="T3" fmla="*/ 0 h 32"/>
                  <a:gd name="T4" fmla="*/ 15 w 15"/>
                  <a:gd name="T5" fmla="*/ 23 h 32"/>
                  <a:gd name="T6" fmla="*/ 0 w 15"/>
                  <a:gd name="T7" fmla="*/ 32 h 32"/>
                  <a:gd name="T8" fmla="*/ 0 w 15"/>
                  <a:gd name="T9" fmla="*/ 10 h 32"/>
                </a:gdLst>
                <a:ahLst/>
                <a:cxnLst>
                  <a:cxn ang="0">
                    <a:pos x="T0" y="T1"/>
                  </a:cxn>
                  <a:cxn ang="0">
                    <a:pos x="T2" y="T3"/>
                  </a:cxn>
                  <a:cxn ang="0">
                    <a:pos x="T4" y="T5"/>
                  </a:cxn>
                  <a:cxn ang="0">
                    <a:pos x="T6" y="T7"/>
                  </a:cxn>
                  <a:cxn ang="0">
                    <a:pos x="T8" y="T9"/>
                  </a:cxn>
                </a:cxnLst>
                <a:rect l="0" t="0" r="r" b="b"/>
                <a:pathLst>
                  <a:path w="15" h="32">
                    <a:moveTo>
                      <a:pt x="0" y="10"/>
                    </a:moveTo>
                    <a:lnTo>
                      <a:pt x="15" y="0"/>
                    </a:lnTo>
                    <a:lnTo>
                      <a:pt x="15" y="23"/>
                    </a:lnTo>
                    <a:lnTo>
                      <a:pt x="0" y="32"/>
                    </a:lnTo>
                    <a:lnTo>
                      <a:pt x="0" y="1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任意多边形: 形状 87">
                <a:extLst>
                  <a:ext uri="{FF2B5EF4-FFF2-40B4-BE49-F238E27FC236}">
                    <a16:creationId xmlns:a16="http://schemas.microsoft.com/office/drawing/2014/main" id="{56B929AA-4CC5-4801-9D4B-052CDA5F184B}"/>
                  </a:ext>
                </a:extLst>
              </p:cNvPr>
              <p:cNvSpPr/>
              <p:nvPr/>
            </p:nvSpPr>
            <p:spPr bwMode="auto">
              <a:xfrm>
                <a:off x="5129103" y="5014417"/>
                <a:ext cx="93629" cy="54475"/>
              </a:xfrm>
              <a:custGeom>
                <a:avLst/>
                <a:gdLst>
                  <a:gd name="T0" fmla="*/ 0 w 110"/>
                  <a:gd name="T1" fmla="*/ 10 h 64"/>
                  <a:gd name="T2" fmla="*/ 15 w 110"/>
                  <a:gd name="T3" fmla="*/ 0 h 64"/>
                  <a:gd name="T4" fmla="*/ 110 w 110"/>
                  <a:gd name="T5" fmla="*/ 56 h 64"/>
                  <a:gd name="T6" fmla="*/ 96 w 110"/>
                  <a:gd name="T7" fmla="*/ 64 h 64"/>
                  <a:gd name="T8" fmla="*/ 0 w 110"/>
                  <a:gd name="T9" fmla="*/ 10 h 64"/>
                </a:gdLst>
                <a:ahLst/>
                <a:cxnLst>
                  <a:cxn ang="0">
                    <a:pos x="T0" y="T1"/>
                  </a:cxn>
                  <a:cxn ang="0">
                    <a:pos x="T2" y="T3"/>
                  </a:cxn>
                  <a:cxn ang="0">
                    <a:pos x="T4" y="T5"/>
                  </a:cxn>
                  <a:cxn ang="0">
                    <a:pos x="T6" y="T7"/>
                  </a:cxn>
                  <a:cxn ang="0">
                    <a:pos x="T8" y="T9"/>
                  </a:cxn>
                </a:cxnLst>
                <a:rect l="0" t="0" r="r" b="b"/>
                <a:pathLst>
                  <a:path w="110" h="64">
                    <a:moveTo>
                      <a:pt x="0" y="10"/>
                    </a:moveTo>
                    <a:lnTo>
                      <a:pt x="15" y="0"/>
                    </a:lnTo>
                    <a:lnTo>
                      <a:pt x="110" y="56"/>
                    </a:lnTo>
                    <a:lnTo>
                      <a:pt x="96" y="64"/>
                    </a:lnTo>
                    <a:lnTo>
                      <a:pt x="0" y="10"/>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任意多边形: 形状 88">
                <a:extLst>
                  <a:ext uri="{FF2B5EF4-FFF2-40B4-BE49-F238E27FC236}">
                    <a16:creationId xmlns:a16="http://schemas.microsoft.com/office/drawing/2014/main" id="{246497E9-3AE1-4033-ABBF-3032BD906185}"/>
                  </a:ext>
                </a:extLst>
              </p:cNvPr>
              <p:cNvSpPr/>
              <p:nvPr/>
            </p:nvSpPr>
            <p:spPr bwMode="auto">
              <a:xfrm>
                <a:off x="5210816" y="5080808"/>
                <a:ext cx="28940" cy="17023"/>
              </a:xfrm>
              <a:custGeom>
                <a:avLst/>
                <a:gdLst>
                  <a:gd name="T0" fmla="*/ 0 w 34"/>
                  <a:gd name="T1" fmla="*/ 8 h 20"/>
                  <a:gd name="T2" fmla="*/ 14 w 34"/>
                  <a:gd name="T3" fmla="*/ 0 h 20"/>
                  <a:gd name="T4" fmla="*/ 34 w 34"/>
                  <a:gd name="T5" fmla="*/ 11 h 20"/>
                  <a:gd name="T6" fmla="*/ 19 w 34"/>
                  <a:gd name="T7" fmla="*/ 20 h 20"/>
                  <a:gd name="T8" fmla="*/ 0 w 34"/>
                  <a:gd name="T9" fmla="*/ 8 h 20"/>
                </a:gdLst>
                <a:ahLst/>
                <a:cxnLst>
                  <a:cxn ang="0">
                    <a:pos x="T0" y="T1"/>
                  </a:cxn>
                  <a:cxn ang="0">
                    <a:pos x="T2" y="T3"/>
                  </a:cxn>
                  <a:cxn ang="0">
                    <a:pos x="T4" y="T5"/>
                  </a:cxn>
                  <a:cxn ang="0">
                    <a:pos x="T6" y="T7"/>
                  </a:cxn>
                  <a:cxn ang="0">
                    <a:pos x="T8" y="T9"/>
                  </a:cxn>
                </a:cxnLst>
                <a:rect l="0" t="0" r="r" b="b"/>
                <a:pathLst>
                  <a:path w="34" h="20">
                    <a:moveTo>
                      <a:pt x="0" y="8"/>
                    </a:moveTo>
                    <a:lnTo>
                      <a:pt x="14" y="0"/>
                    </a:lnTo>
                    <a:lnTo>
                      <a:pt x="34" y="11"/>
                    </a:lnTo>
                    <a:lnTo>
                      <a:pt x="19" y="20"/>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任意多边形: 形状 89">
                <a:extLst>
                  <a:ext uri="{FF2B5EF4-FFF2-40B4-BE49-F238E27FC236}">
                    <a16:creationId xmlns:a16="http://schemas.microsoft.com/office/drawing/2014/main" id="{49B9C44F-C4FD-467C-A2BC-4A1D350EBE71}"/>
                  </a:ext>
                </a:extLst>
              </p:cNvPr>
              <p:cNvSpPr/>
              <p:nvPr/>
            </p:nvSpPr>
            <p:spPr bwMode="auto">
              <a:xfrm>
                <a:off x="5129103" y="4922490"/>
                <a:ext cx="12768" cy="100438"/>
              </a:xfrm>
              <a:custGeom>
                <a:avLst/>
                <a:gdLst>
                  <a:gd name="T0" fmla="*/ 0 w 15"/>
                  <a:gd name="T1" fmla="*/ 8 h 118"/>
                  <a:gd name="T2" fmla="*/ 15 w 15"/>
                  <a:gd name="T3" fmla="*/ 0 h 118"/>
                  <a:gd name="T4" fmla="*/ 15 w 15"/>
                  <a:gd name="T5" fmla="*/ 108 h 118"/>
                  <a:gd name="T6" fmla="*/ 0 w 15"/>
                  <a:gd name="T7" fmla="*/ 118 h 118"/>
                  <a:gd name="T8" fmla="*/ 0 w 15"/>
                  <a:gd name="T9" fmla="*/ 8 h 118"/>
                </a:gdLst>
                <a:ahLst/>
                <a:cxnLst>
                  <a:cxn ang="0">
                    <a:pos x="T0" y="T1"/>
                  </a:cxn>
                  <a:cxn ang="0">
                    <a:pos x="T2" y="T3"/>
                  </a:cxn>
                  <a:cxn ang="0">
                    <a:pos x="T4" y="T5"/>
                  </a:cxn>
                  <a:cxn ang="0">
                    <a:pos x="T6" y="T7"/>
                  </a:cxn>
                  <a:cxn ang="0">
                    <a:pos x="T8" y="T9"/>
                  </a:cxn>
                </a:cxnLst>
                <a:rect l="0" t="0" r="r" b="b"/>
                <a:pathLst>
                  <a:path w="15" h="118">
                    <a:moveTo>
                      <a:pt x="0" y="8"/>
                    </a:moveTo>
                    <a:lnTo>
                      <a:pt x="15" y="0"/>
                    </a:lnTo>
                    <a:lnTo>
                      <a:pt x="15" y="108"/>
                    </a:lnTo>
                    <a:lnTo>
                      <a:pt x="0" y="118"/>
                    </a:lnTo>
                    <a:lnTo>
                      <a:pt x="0" y="8"/>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任意多边形: 形状 90">
                <a:extLst>
                  <a:ext uri="{FF2B5EF4-FFF2-40B4-BE49-F238E27FC236}">
                    <a16:creationId xmlns:a16="http://schemas.microsoft.com/office/drawing/2014/main" id="{AD3441D5-2318-46AD-A654-B109D2C09C38}"/>
                  </a:ext>
                </a:extLst>
              </p:cNvPr>
              <p:cNvSpPr/>
              <p:nvPr/>
            </p:nvSpPr>
            <p:spPr bwMode="auto">
              <a:xfrm>
                <a:off x="5210816" y="5062082"/>
                <a:ext cx="28940" cy="17023"/>
              </a:xfrm>
              <a:custGeom>
                <a:avLst/>
                <a:gdLst>
                  <a:gd name="T0" fmla="*/ 0 w 34"/>
                  <a:gd name="T1" fmla="*/ 8 h 20"/>
                  <a:gd name="T2" fmla="*/ 14 w 34"/>
                  <a:gd name="T3" fmla="*/ 0 h 20"/>
                  <a:gd name="T4" fmla="*/ 34 w 34"/>
                  <a:gd name="T5" fmla="*/ 12 h 20"/>
                  <a:gd name="T6" fmla="*/ 19 w 34"/>
                  <a:gd name="T7" fmla="*/ 20 h 20"/>
                  <a:gd name="T8" fmla="*/ 0 w 34"/>
                  <a:gd name="T9" fmla="*/ 8 h 20"/>
                </a:gdLst>
                <a:ahLst/>
                <a:cxnLst>
                  <a:cxn ang="0">
                    <a:pos x="T0" y="T1"/>
                  </a:cxn>
                  <a:cxn ang="0">
                    <a:pos x="T2" y="T3"/>
                  </a:cxn>
                  <a:cxn ang="0">
                    <a:pos x="T4" y="T5"/>
                  </a:cxn>
                  <a:cxn ang="0">
                    <a:pos x="T6" y="T7"/>
                  </a:cxn>
                  <a:cxn ang="0">
                    <a:pos x="T8" y="T9"/>
                  </a:cxn>
                </a:cxnLst>
                <a:rect l="0" t="0" r="r" b="b"/>
                <a:pathLst>
                  <a:path w="34" h="20">
                    <a:moveTo>
                      <a:pt x="0" y="8"/>
                    </a:moveTo>
                    <a:lnTo>
                      <a:pt x="14" y="0"/>
                    </a:lnTo>
                    <a:lnTo>
                      <a:pt x="34" y="12"/>
                    </a:lnTo>
                    <a:lnTo>
                      <a:pt x="19" y="20"/>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任意多边形: 形状 91">
                <a:extLst>
                  <a:ext uri="{FF2B5EF4-FFF2-40B4-BE49-F238E27FC236}">
                    <a16:creationId xmlns:a16="http://schemas.microsoft.com/office/drawing/2014/main" id="{FA29337D-7F40-4F1A-AC4A-A45F99579267}"/>
                  </a:ext>
                </a:extLst>
              </p:cNvPr>
              <p:cNvSpPr/>
              <p:nvPr/>
            </p:nvSpPr>
            <p:spPr bwMode="auto">
              <a:xfrm>
                <a:off x="5129103" y="4902913"/>
                <a:ext cx="12768" cy="26387"/>
              </a:xfrm>
              <a:custGeom>
                <a:avLst/>
                <a:gdLst>
                  <a:gd name="T0" fmla="*/ 0 w 15"/>
                  <a:gd name="T1" fmla="*/ 9 h 31"/>
                  <a:gd name="T2" fmla="*/ 15 w 15"/>
                  <a:gd name="T3" fmla="*/ 0 h 31"/>
                  <a:gd name="T4" fmla="*/ 15 w 15"/>
                  <a:gd name="T5" fmla="*/ 23 h 31"/>
                  <a:gd name="T6" fmla="*/ 0 w 15"/>
                  <a:gd name="T7" fmla="*/ 31 h 31"/>
                  <a:gd name="T8" fmla="*/ 0 w 15"/>
                  <a:gd name="T9" fmla="*/ 9 h 31"/>
                </a:gdLst>
                <a:ahLst/>
                <a:cxnLst>
                  <a:cxn ang="0">
                    <a:pos x="T0" y="T1"/>
                  </a:cxn>
                  <a:cxn ang="0">
                    <a:pos x="T2" y="T3"/>
                  </a:cxn>
                  <a:cxn ang="0">
                    <a:pos x="T4" y="T5"/>
                  </a:cxn>
                  <a:cxn ang="0">
                    <a:pos x="T6" y="T7"/>
                  </a:cxn>
                  <a:cxn ang="0">
                    <a:pos x="T8" y="T9"/>
                  </a:cxn>
                </a:cxnLst>
                <a:rect l="0" t="0" r="r" b="b"/>
                <a:pathLst>
                  <a:path w="15" h="31">
                    <a:moveTo>
                      <a:pt x="0" y="9"/>
                    </a:moveTo>
                    <a:lnTo>
                      <a:pt x="15" y="0"/>
                    </a:lnTo>
                    <a:lnTo>
                      <a:pt x="15" y="23"/>
                    </a:lnTo>
                    <a:lnTo>
                      <a:pt x="0" y="31"/>
                    </a:lnTo>
                    <a:lnTo>
                      <a:pt x="0" y="9"/>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任意多边形: 形状 92">
                <a:extLst>
                  <a:ext uri="{FF2B5EF4-FFF2-40B4-BE49-F238E27FC236}">
                    <a16:creationId xmlns:a16="http://schemas.microsoft.com/office/drawing/2014/main" id="{EB285E36-3938-4E18-B18D-EC483122025E}"/>
                  </a:ext>
                </a:extLst>
              </p:cNvPr>
              <p:cNvSpPr/>
              <p:nvPr/>
            </p:nvSpPr>
            <p:spPr bwMode="auto">
              <a:xfrm>
                <a:off x="5015046" y="4837373"/>
                <a:ext cx="224710" cy="129378"/>
              </a:xfrm>
              <a:custGeom>
                <a:avLst/>
                <a:gdLst>
                  <a:gd name="T0" fmla="*/ 149 w 264"/>
                  <a:gd name="T1" fmla="*/ 77 h 152"/>
                  <a:gd name="T2" fmla="*/ 131 w 264"/>
                  <a:gd name="T3" fmla="*/ 66 h 152"/>
                  <a:gd name="T4" fmla="*/ 16 w 264"/>
                  <a:gd name="T5" fmla="*/ 0 h 152"/>
                  <a:gd name="T6" fmla="*/ 0 w 264"/>
                  <a:gd name="T7" fmla="*/ 8 h 152"/>
                  <a:gd name="T8" fmla="*/ 115 w 264"/>
                  <a:gd name="T9" fmla="*/ 74 h 152"/>
                  <a:gd name="T10" fmla="*/ 134 w 264"/>
                  <a:gd name="T11" fmla="*/ 86 h 152"/>
                  <a:gd name="T12" fmla="*/ 249 w 264"/>
                  <a:gd name="T13" fmla="*/ 152 h 152"/>
                  <a:gd name="T14" fmla="*/ 264 w 264"/>
                  <a:gd name="T15" fmla="*/ 144 h 152"/>
                  <a:gd name="T16" fmla="*/ 149 w 264"/>
                  <a:gd name="T17"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52">
                    <a:moveTo>
                      <a:pt x="149" y="77"/>
                    </a:moveTo>
                    <a:lnTo>
                      <a:pt x="131" y="66"/>
                    </a:lnTo>
                    <a:lnTo>
                      <a:pt x="16" y="0"/>
                    </a:lnTo>
                    <a:lnTo>
                      <a:pt x="0" y="8"/>
                    </a:lnTo>
                    <a:lnTo>
                      <a:pt x="115" y="74"/>
                    </a:lnTo>
                    <a:lnTo>
                      <a:pt x="134" y="86"/>
                    </a:lnTo>
                    <a:lnTo>
                      <a:pt x="249" y="152"/>
                    </a:lnTo>
                    <a:lnTo>
                      <a:pt x="264" y="144"/>
                    </a:lnTo>
                    <a:lnTo>
                      <a:pt x="149" y="77"/>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任意多边形: 形状 93">
                <a:extLst>
                  <a:ext uri="{FF2B5EF4-FFF2-40B4-BE49-F238E27FC236}">
                    <a16:creationId xmlns:a16="http://schemas.microsoft.com/office/drawing/2014/main" id="{DB4E10B6-48D8-4B47-A5F7-9FE04610A93A}"/>
                  </a:ext>
                </a:extLst>
              </p:cNvPr>
              <p:cNvSpPr/>
              <p:nvPr/>
            </p:nvSpPr>
            <p:spPr bwMode="auto">
              <a:xfrm>
                <a:off x="5015046" y="4844182"/>
                <a:ext cx="211943" cy="366004"/>
              </a:xfrm>
              <a:custGeom>
                <a:avLst/>
                <a:gdLst>
                  <a:gd name="T0" fmla="*/ 134 w 249"/>
                  <a:gd name="T1" fmla="*/ 78 h 430"/>
                  <a:gd name="T2" fmla="*/ 115 w 249"/>
                  <a:gd name="T3" fmla="*/ 66 h 430"/>
                  <a:gd name="T4" fmla="*/ 0 w 249"/>
                  <a:gd name="T5" fmla="*/ 0 h 430"/>
                  <a:gd name="T6" fmla="*/ 0 w 249"/>
                  <a:gd name="T7" fmla="*/ 132 h 430"/>
                  <a:gd name="T8" fmla="*/ 0 w 249"/>
                  <a:gd name="T9" fmla="*/ 154 h 430"/>
                  <a:gd name="T10" fmla="*/ 0 w 249"/>
                  <a:gd name="T11" fmla="*/ 286 h 430"/>
                  <a:gd name="T12" fmla="*/ 115 w 249"/>
                  <a:gd name="T13" fmla="*/ 352 h 430"/>
                  <a:gd name="T14" fmla="*/ 133 w 249"/>
                  <a:gd name="T15" fmla="*/ 364 h 430"/>
                  <a:gd name="T16" fmla="*/ 248 w 249"/>
                  <a:gd name="T17" fmla="*/ 430 h 430"/>
                  <a:gd name="T18" fmla="*/ 249 w 249"/>
                  <a:gd name="T19" fmla="*/ 298 h 430"/>
                  <a:gd name="T20" fmla="*/ 249 w 249"/>
                  <a:gd name="T21" fmla="*/ 276 h 430"/>
                  <a:gd name="T22" fmla="*/ 249 w 249"/>
                  <a:gd name="T23" fmla="*/ 144 h 430"/>
                  <a:gd name="T24" fmla="*/ 134 w 249"/>
                  <a:gd name="T25" fmla="*/ 78 h 430"/>
                  <a:gd name="T26" fmla="*/ 115 w 249"/>
                  <a:gd name="T27" fmla="*/ 330 h 430"/>
                  <a:gd name="T28" fmla="*/ 20 w 249"/>
                  <a:gd name="T29" fmla="*/ 274 h 430"/>
                  <a:gd name="T30" fmla="*/ 20 w 249"/>
                  <a:gd name="T31" fmla="*/ 166 h 430"/>
                  <a:gd name="T32" fmla="*/ 115 w 249"/>
                  <a:gd name="T33" fmla="*/ 220 h 430"/>
                  <a:gd name="T34" fmla="*/ 115 w 249"/>
                  <a:gd name="T35" fmla="*/ 330 h 430"/>
                  <a:gd name="T36" fmla="*/ 115 w 249"/>
                  <a:gd name="T37" fmla="*/ 198 h 430"/>
                  <a:gd name="T38" fmla="*/ 20 w 249"/>
                  <a:gd name="T39" fmla="*/ 144 h 430"/>
                  <a:gd name="T40" fmla="*/ 20 w 249"/>
                  <a:gd name="T41" fmla="*/ 34 h 430"/>
                  <a:gd name="T42" fmla="*/ 115 w 249"/>
                  <a:gd name="T43" fmla="*/ 90 h 430"/>
                  <a:gd name="T44" fmla="*/ 115 w 249"/>
                  <a:gd name="T45" fmla="*/ 198 h 430"/>
                  <a:gd name="T46" fmla="*/ 228 w 249"/>
                  <a:gd name="T47" fmla="*/ 395 h 430"/>
                  <a:gd name="T48" fmla="*/ 133 w 249"/>
                  <a:gd name="T49" fmla="*/ 340 h 430"/>
                  <a:gd name="T50" fmla="*/ 134 w 249"/>
                  <a:gd name="T51" fmla="*/ 232 h 430"/>
                  <a:gd name="T52" fmla="*/ 230 w 249"/>
                  <a:gd name="T53" fmla="*/ 286 h 430"/>
                  <a:gd name="T54" fmla="*/ 228 w 249"/>
                  <a:gd name="T55" fmla="*/ 395 h 430"/>
                  <a:gd name="T56" fmla="*/ 134 w 249"/>
                  <a:gd name="T57" fmla="*/ 210 h 430"/>
                  <a:gd name="T58" fmla="*/ 134 w 249"/>
                  <a:gd name="T59" fmla="*/ 100 h 430"/>
                  <a:gd name="T60" fmla="*/ 230 w 249"/>
                  <a:gd name="T61" fmla="*/ 156 h 430"/>
                  <a:gd name="T62" fmla="*/ 230 w 249"/>
                  <a:gd name="T63" fmla="*/ 264 h 430"/>
                  <a:gd name="T64" fmla="*/ 134 w 249"/>
                  <a:gd name="T65" fmla="*/ 21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9" h="430">
                    <a:moveTo>
                      <a:pt x="134" y="78"/>
                    </a:moveTo>
                    <a:lnTo>
                      <a:pt x="115" y="66"/>
                    </a:lnTo>
                    <a:lnTo>
                      <a:pt x="0" y="0"/>
                    </a:lnTo>
                    <a:lnTo>
                      <a:pt x="0" y="132"/>
                    </a:lnTo>
                    <a:lnTo>
                      <a:pt x="0" y="154"/>
                    </a:lnTo>
                    <a:lnTo>
                      <a:pt x="0" y="286"/>
                    </a:lnTo>
                    <a:lnTo>
                      <a:pt x="115" y="352"/>
                    </a:lnTo>
                    <a:lnTo>
                      <a:pt x="133" y="364"/>
                    </a:lnTo>
                    <a:lnTo>
                      <a:pt x="248" y="430"/>
                    </a:lnTo>
                    <a:lnTo>
                      <a:pt x="249" y="298"/>
                    </a:lnTo>
                    <a:lnTo>
                      <a:pt x="249" y="276"/>
                    </a:lnTo>
                    <a:lnTo>
                      <a:pt x="249" y="144"/>
                    </a:lnTo>
                    <a:lnTo>
                      <a:pt x="134" y="78"/>
                    </a:lnTo>
                    <a:close/>
                    <a:moveTo>
                      <a:pt x="115" y="330"/>
                    </a:moveTo>
                    <a:lnTo>
                      <a:pt x="20" y="274"/>
                    </a:lnTo>
                    <a:lnTo>
                      <a:pt x="20" y="166"/>
                    </a:lnTo>
                    <a:lnTo>
                      <a:pt x="115" y="220"/>
                    </a:lnTo>
                    <a:lnTo>
                      <a:pt x="115" y="330"/>
                    </a:lnTo>
                    <a:close/>
                    <a:moveTo>
                      <a:pt x="115" y="198"/>
                    </a:moveTo>
                    <a:lnTo>
                      <a:pt x="20" y="144"/>
                    </a:lnTo>
                    <a:lnTo>
                      <a:pt x="20" y="34"/>
                    </a:lnTo>
                    <a:lnTo>
                      <a:pt x="115" y="90"/>
                    </a:lnTo>
                    <a:lnTo>
                      <a:pt x="115" y="198"/>
                    </a:lnTo>
                    <a:close/>
                    <a:moveTo>
                      <a:pt x="228" y="395"/>
                    </a:moveTo>
                    <a:lnTo>
                      <a:pt x="133" y="340"/>
                    </a:lnTo>
                    <a:lnTo>
                      <a:pt x="134" y="232"/>
                    </a:lnTo>
                    <a:lnTo>
                      <a:pt x="230" y="286"/>
                    </a:lnTo>
                    <a:lnTo>
                      <a:pt x="228" y="395"/>
                    </a:lnTo>
                    <a:close/>
                    <a:moveTo>
                      <a:pt x="134" y="210"/>
                    </a:moveTo>
                    <a:lnTo>
                      <a:pt x="134" y="100"/>
                    </a:lnTo>
                    <a:lnTo>
                      <a:pt x="230" y="156"/>
                    </a:lnTo>
                    <a:lnTo>
                      <a:pt x="230" y="264"/>
                    </a:lnTo>
                    <a:lnTo>
                      <a:pt x="134" y="210"/>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任意多边形: 形状 94">
                <a:extLst>
                  <a:ext uri="{FF2B5EF4-FFF2-40B4-BE49-F238E27FC236}">
                    <a16:creationId xmlns:a16="http://schemas.microsoft.com/office/drawing/2014/main" id="{FFFE724F-A649-4407-8950-8DF2408E5F1A}"/>
                  </a:ext>
                </a:extLst>
              </p:cNvPr>
              <p:cNvSpPr/>
              <p:nvPr/>
            </p:nvSpPr>
            <p:spPr bwMode="auto">
              <a:xfrm>
                <a:off x="5226137" y="4959942"/>
                <a:ext cx="13619" cy="250245"/>
              </a:xfrm>
              <a:custGeom>
                <a:avLst/>
                <a:gdLst>
                  <a:gd name="T0" fmla="*/ 1 w 16"/>
                  <a:gd name="T1" fmla="*/ 8 h 294"/>
                  <a:gd name="T2" fmla="*/ 1 w 16"/>
                  <a:gd name="T3" fmla="*/ 140 h 294"/>
                  <a:gd name="T4" fmla="*/ 1 w 16"/>
                  <a:gd name="T5" fmla="*/ 162 h 294"/>
                  <a:gd name="T6" fmla="*/ 0 w 16"/>
                  <a:gd name="T7" fmla="*/ 294 h 294"/>
                  <a:gd name="T8" fmla="*/ 16 w 16"/>
                  <a:gd name="T9" fmla="*/ 285 h 294"/>
                  <a:gd name="T10" fmla="*/ 16 w 16"/>
                  <a:gd name="T11" fmla="*/ 153 h 294"/>
                  <a:gd name="T12" fmla="*/ 16 w 16"/>
                  <a:gd name="T13" fmla="*/ 132 h 294"/>
                  <a:gd name="T14" fmla="*/ 16 w 16"/>
                  <a:gd name="T15" fmla="*/ 0 h 294"/>
                  <a:gd name="T16" fmla="*/ 1 w 16"/>
                  <a:gd name="T17" fmla="*/ 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94">
                    <a:moveTo>
                      <a:pt x="1" y="8"/>
                    </a:moveTo>
                    <a:lnTo>
                      <a:pt x="1" y="140"/>
                    </a:lnTo>
                    <a:lnTo>
                      <a:pt x="1" y="162"/>
                    </a:lnTo>
                    <a:lnTo>
                      <a:pt x="0" y="294"/>
                    </a:lnTo>
                    <a:lnTo>
                      <a:pt x="16" y="285"/>
                    </a:lnTo>
                    <a:lnTo>
                      <a:pt x="16" y="153"/>
                    </a:lnTo>
                    <a:lnTo>
                      <a:pt x="16" y="132"/>
                    </a:lnTo>
                    <a:lnTo>
                      <a:pt x="16" y="0"/>
                    </a:lnTo>
                    <a:lnTo>
                      <a:pt x="1" y="8"/>
                    </a:lnTo>
                    <a:close/>
                  </a:path>
                </a:pathLst>
              </a:custGeom>
              <a:solidFill>
                <a:srgbClr val="9FBC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矩形 95">
                <a:extLst>
                  <a:ext uri="{FF2B5EF4-FFF2-40B4-BE49-F238E27FC236}">
                    <a16:creationId xmlns:a16="http://schemas.microsoft.com/office/drawing/2014/main" id="{297A294B-DBDA-46C2-BAE2-A714E1BDA6DD}"/>
                  </a:ext>
                </a:extLst>
              </p:cNvPr>
              <p:cNvSpPr/>
              <p:nvPr/>
            </p:nvSpPr>
            <p:spPr bwMode="auto">
              <a:xfrm>
                <a:off x="6641639" y="4326670"/>
                <a:ext cx="851" cy="851"/>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 name="任意多边形: 形状 96">
                <a:extLst>
                  <a:ext uri="{FF2B5EF4-FFF2-40B4-BE49-F238E27FC236}">
                    <a16:creationId xmlns:a16="http://schemas.microsoft.com/office/drawing/2014/main" id="{8C7F304F-0182-4DD8-9DD3-3B4F4CD851F2}"/>
                  </a:ext>
                </a:extLst>
              </p:cNvPr>
              <p:cNvSpPr/>
              <p:nvPr/>
            </p:nvSpPr>
            <p:spPr bwMode="auto">
              <a:xfrm>
                <a:off x="6641639" y="4326670"/>
                <a:ext cx="85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2D2D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任意多边形: 形状 97">
                <a:extLst>
                  <a:ext uri="{FF2B5EF4-FFF2-40B4-BE49-F238E27FC236}">
                    <a16:creationId xmlns:a16="http://schemas.microsoft.com/office/drawing/2014/main" id="{D36FD83D-D05F-4A02-9EE7-FBC0FD712554}"/>
                  </a:ext>
                </a:extLst>
              </p:cNvPr>
              <p:cNvSpPr/>
              <p:nvPr/>
            </p:nvSpPr>
            <p:spPr bwMode="auto">
              <a:xfrm>
                <a:off x="7079993" y="4418596"/>
                <a:ext cx="408563" cy="690301"/>
              </a:xfrm>
              <a:custGeom>
                <a:avLst/>
                <a:gdLst>
                  <a:gd name="T0" fmla="*/ 0 w 480"/>
                  <a:gd name="T1" fmla="*/ 811 h 811"/>
                  <a:gd name="T2" fmla="*/ 479 w 480"/>
                  <a:gd name="T3" fmla="*/ 533 h 811"/>
                  <a:gd name="T4" fmla="*/ 480 w 480"/>
                  <a:gd name="T5" fmla="*/ 0 h 811"/>
                  <a:gd name="T6" fmla="*/ 1 w 480"/>
                  <a:gd name="T7" fmla="*/ 279 h 811"/>
                  <a:gd name="T8" fmla="*/ 0 w 480"/>
                  <a:gd name="T9" fmla="*/ 811 h 811"/>
                </a:gdLst>
                <a:ahLst/>
                <a:cxnLst>
                  <a:cxn ang="0">
                    <a:pos x="T0" y="T1"/>
                  </a:cxn>
                  <a:cxn ang="0">
                    <a:pos x="T2" y="T3"/>
                  </a:cxn>
                  <a:cxn ang="0">
                    <a:pos x="T4" y="T5"/>
                  </a:cxn>
                  <a:cxn ang="0">
                    <a:pos x="T6" y="T7"/>
                  </a:cxn>
                  <a:cxn ang="0">
                    <a:pos x="T8" y="T9"/>
                  </a:cxn>
                </a:cxnLst>
                <a:rect l="0" t="0" r="r" b="b"/>
                <a:pathLst>
                  <a:path w="480" h="811">
                    <a:moveTo>
                      <a:pt x="0" y="811"/>
                    </a:moveTo>
                    <a:lnTo>
                      <a:pt x="479" y="533"/>
                    </a:lnTo>
                    <a:lnTo>
                      <a:pt x="480" y="0"/>
                    </a:lnTo>
                    <a:lnTo>
                      <a:pt x="1" y="279"/>
                    </a:lnTo>
                    <a:lnTo>
                      <a:pt x="0" y="811"/>
                    </a:lnTo>
                    <a:close/>
                  </a:path>
                </a:pathLst>
              </a:custGeom>
              <a:solidFill>
                <a:srgbClr val="A0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任意多边形: 形状 98">
                <a:extLst>
                  <a:ext uri="{FF2B5EF4-FFF2-40B4-BE49-F238E27FC236}">
                    <a16:creationId xmlns:a16="http://schemas.microsoft.com/office/drawing/2014/main" id="{CD9B866F-233D-4FE0-8057-6B4F0330509E}"/>
                  </a:ext>
                </a:extLst>
              </p:cNvPr>
              <p:cNvSpPr/>
              <p:nvPr/>
            </p:nvSpPr>
            <p:spPr bwMode="auto">
              <a:xfrm>
                <a:off x="6479916" y="4074723"/>
                <a:ext cx="1008641" cy="581351"/>
              </a:xfrm>
              <a:custGeom>
                <a:avLst/>
                <a:gdLst>
                  <a:gd name="T0" fmla="*/ 706 w 1185"/>
                  <a:gd name="T1" fmla="*/ 683 h 683"/>
                  <a:gd name="T2" fmla="*/ 1185 w 1185"/>
                  <a:gd name="T3" fmla="*/ 404 h 683"/>
                  <a:gd name="T4" fmla="*/ 479 w 1185"/>
                  <a:gd name="T5" fmla="*/ 0 h 683"/>
                  <a:gd name="T6" fmla="*/ 0 w 1185"/>
                  <a:gd name="T7" fmla="*/ 278 h 683"/>
                  <a:gd name="T8" fmla="*/ 706 w 1185"/>
                  <a:gd name="T9" fmla="*/ 683 h 683"/>
                </a:gdLst>
                <a:ahLst/>
                <a:cxnLst>
                  <a:cxn ang="0">
                    <a:pos x="T0" y="T1"/>
                  </a:cxn>
                  <a:cxn ang="0">
                    <a:pos x="T2" y="T3"/>
                  </a:cxn>
                  <a:cxn ang="0">
                    <a:pos x="T4" y="T5"/>
                  </a:cxn>
                  <a:cxn ang="0">
                    <a:pos x="T6" y="T7"/>
                  </a:cxn>
                  <a:cxn ang="0">
                    <a:pos x="T8" y="T9"/>
                  </a:cxn>
                </a:cxnLst>
                <a:rect l="0" t="0" r="r" b="b"/>
                <a:pathLst>
                  <a:path w="1185" h="683">
                    <a:moveTo>
                      <a:pt x="706" y="683"/>
                    </a:moveTo>
                    <a:lnTo>
                      <a:pt x="1185" y="404"/>
                    </a:lnTo>
                    <a:lnTo>
                      <a:pt x="479" y="0"/>
                    </a:lnTo>
                    <a:lnTo>
                      <a:pt x="0" y="278"/>
                    </a:lnTo>
                    <a:lnTo>
                      <a:pt x="706" y="683"/>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任意多边形: 形状 99">
                <a:extLst>
                  <a:ext uri="{FF2B5EF4-FFF2-40B4-BE49-F238E27FC236}">
                    <a16:creationId xmlns:a16="http://schemas.microsoft.com/office/drawing/2014/main" id="{FD09119A-CEA1-44D2-B023-23BF7C011388}"/>
                  </a:ext>
                </a:extLst>
              </p:cNvPr>
              <p:cNvSpPr/>
              <p:nvPr/>
            </p:nvSpPr>
            <p:spPr bwMode="auto">
              <a:xfrm>
                <a:off x="6479064" y="4311349"/>
                <a:ext cx="601780" cy="797548"/>
              </a:xfrm>
              <a:custGeom>
                <a:avLst/>
                <a:gdLst>
                  <a:gd name="T0" fmla="*/ 1 w 707"/>
                  <a:gd name="T1" fmla="*/ 0 h 937"/>
                  <a:gd name="T2" fmla="*/ 0 w 707"/>
                  <a:gd name="T3" fmla="*/ 532 h 937"/>
                  <a:gd name="T4" fmla="*/ 706 w 707"/>
                  <a:gd name="T5" fmla="*/ 937 h 937"/>
                  <a:gd name="T6" fmla="*/ 707 w 707"/>
                  <a:gd name="T7" fmla="*/ 405 h 937"/>
                  <a:gd name="T8" fmla="*/ 1 w 707"/>
                  <a:gd name="T9" fmla="*/ 0 h 937"/>
                </a:gdLst>
                <a:ahLst/>
                <a:cxnLst>
                  <a:cxn ang="0">
                    <a:pos x="T0" y="T1"/>
                  </a:cxn>
                  <a:cxn ang="0">
                    <a:pos x="T2" y="T3"/>
                  </a:cxn>
                  <a:cxn ang="0">
                    <a:pos x="T4" y="T5"/>
                  </a:cxn>
                  <a:cxn ang="0">
                    <a:pos x="T6" y="T7"/>
                  </a:cxn>
                  <a:cxn ang="0">
                    <a:pos x="T8" y="T9"/>
                  </a:cxn>
                </a:cxnLst>
                <a:rect l="0" t="0" r="r" b="b"/>
                <a:pathLst>
                  <a:path w="707" h="937">
                    <a:moveTo>
                      <a:pt x="1" y="0"/>
                    </a:moveTo>
                    <a:lnTo>
                      <a:pt x="0" y="532"/>
                    </a:lnTo>
                    <a:lnTo>
                      <a:pt x="706" y="937"/>
                    </a:lnTo>
                    <a:lnTo>
                      <a:pt x="707" y="405"/>
                    </a:lnTo>
                    <a:lnTo>
                      <a:pt x="1" y="0"/>
                    </a:lnTo>
                    <a:close/>
                  </a:path>
                </a:pathLst>
              </a:custGeom>
              <a:solidFill>
                <a:srgbClr val="A0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任意多边形: 形状 100">
                <a:extLst>
                  <a:ext uri="{FF2B5EF4-FFF2-40B4-BE49-F238E27FC236}">
                    <a16:creationId xmlns:a16="http://schemas.microsoft.com/office/drawing/2014/main" id="{5452CB15-C67F-4608-A0CB-541841CBED8E}"/>
                  </a:ext>
                </a:extLst>
              </p:cNvPr>
              <p:cNvSpPr/>
              <p:nvPr/>
            </p:nvSpPr>
            <p:spPr bwMode="auto">
              <a:xfrm>
                <a:off x="6530135" y="4520737"/>
                <a:ext cx="240882" cy="277482"/>
              </a:xfrm>
              <a:custGeom>
                <a:avLst/>
                <a:gdLst>
                  <a:gd name="T0" fmla="*/ 0 w 283"/>
                  <a:gd name="T1" fmla="*/ 326 h 326"/>
                  <a:gd name="T2" fmla="*/ 2 w 283"/>
                  <a:gd name="T3" fmla="*/ 0 h 326"/>
                  <a:gd name="T4" fmla="*/ 283 w 283"/>
                  <a:gd name="T5" fmla="*/ 162 h 326"/>
                  <a:gd name="T6" fmla="*/ 0 w 283"/>
                  <a:gd name="T7" fmla="*/ 326 h 326"/>
                </a:gdLst>
                <a:ahLst/>
                <a:cxnLst>
                  <a:cxn ang="0">
                    <a:pos x="T0" y="T1"/>
                  </a:cxn>
                  <a:cxn ang="0">
                    <a:pos x="T2" y="T3"/>
                  </a:cxn>
                  <a:cxn ang="0">
                    <a:pos x="T4" y="T5"/>
                  </a:cxn>
                  <a:cxn ang="0">
                    <a:pos x="T6" y="T7"/>
                  </a:cxn>
                </a:cxnLst>
                <a:rect l="0" t="0" r="r" b="b"/>
                <a:pathLst>
                  <a:path w="283" h="326">
                    <a:moveTo>
                      <a:pt x="0" y="326"/>
                    </a:moveTo>
                    <a:lnTo>
                      <a:pt x="2" y="0"/>
                    </a:lnTo>
                    <a:lnTo>
                      <a:pt x="283" y="162"/>
                    </a:lnTo>
                    <a:lnTo>
                      <a:pt x="0" y="326"/>
                    </a:lnTo>
                    <a:close/>
                  </a:path>
                </a:pathLst>
              </a:custGeom>
              <a:solidFill>
                <a:srgbClr val="6591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任意多边形: 形状 101">
                <a:extLst>
                  <a:ext uri="{FF2B5EF4-FFF2-40B4-BE49-F238E27FC236}">
                    <a16:creationId xmlns:a16="http://schemas.microsoft.com/office/drawing/2014/main" id="{A90730C2-DB9A-4979-8155-CD10DE8111BC}"/>
                  </a:ext>
                </a:extLst>
              </p:cNvPr>
              <p:cNvSpPr/>
              <p:nvPr/>
            </p:nvSpPr>
            <p:spPr bwMode="auto">
              <a:xfrm>
                <a:off x="6504600" y="4489244"/>
                <a:ext cx="537942" cy="597523"/>
              </a:xfrm>
              <a:custGeom>
                <a:avLst/>
                <a:gdLst>
                  <a:gd name="T0" fmla="*/ 601 w 632"/>
                  <a:gd name="T1" fmla="*/ 380 h 702"/>
                  <a:gd name="T2" fmla="*/ 32 w 632"/>
                  <a:gd name="T3" fmla="*/ 52 h 702"/>
                  <a:gd name="T4" fmla="*/ 30 w 632"/>
                  <a:gd name="T5" fmla="*/ 359 h 702"/>
                  <a:gd name="T6" fmla="*/ 0 w 632"/>
                  <a:gd name="T7" fmla="*/ 341 h 702"/>
                  <a:gd name="T8" fmla="*/ 0 w 632"/>
                  <a:gd name="T9" fmla="*/ 0 h 702"/>
                  <a:gd name="T10" fmla="*/ 632 w 632"/>
                  <a:gd name="T11" fmla="*/ 364 h 702"/>
                  <a:gd name="T12" fmla="*/ 631 w 632"/>
                  <a:gd name="T13" fmla="*/ 702 h 702"/>
                  <a:gd name="T14" fmla="*/ 599 w 632"/>
                  <a:gd name="T15" fmla="*/ 685 h 702"/>
                  <a:gd name="T16" fmla="*/ 601 w 632"/>
                  <a:gd name="T17" fmla="*/ 38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702">
                    <a:moveTo>
                      <a:pt x="601" y="380"/>
                    </a:moveTo>
                    <a:lnTo>
                      <a:pt x="32" y="52"/>
                    </a:lnTo>
                    <a:lnTo>
                      <a:pt x="30" y="359"/>
                    </a:lnTo>
                    <a:lnTo>
                      <a:pt x="0" y="341"/>
                    </a:lnTo>
                    <a:lnTo>
                      <a:pt x="0" y="0"/>
                    </a:lnTo>
                    <a:lnTo>
                      <a:pt x="632" y="364"/>
                    </a:lnTo>
                    <a:lnTo>
                      <a:pt x="631" y="702"/>
                    </a:lnTo>
                    <a:lnTo>
                      <a:pt x="599" y="685"/>
                    </a:lnTo>
                    <a:lnTo>
                      <a:pt x="601" y="380"/>
                    </a:lnTo>
                    <a:close/>
                  </a:path>
                </a:pathLst>
              </a:custGeom>
              <a:solidFill>
                <a:srgbClr val="B3CA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任意多边形: 形状 102">
                <a:extLst>
                  <a:ext uri="{FF2B5EF4-FFF2-40B4-BE49-F238E27FC236}">
                    <a16:creationId xmlns:a16="http://schemas.microsoft.com/office/drawing/2014/main" id="{973EFC7C-5CD6-43BA-8C8A-CAE3B8F6D021}"/>
                  </a:ext>
                </a:extLst>
              </p:cNvPr>
              <p:cNvSpPr/>
              <p:nvPr/>
            </p:nvSpPr>
            <p:spPr bwMode="auto">
              <a:xfrm>
                <a:off x="6696965" y="4223678"/>
                <a:ext cx="576245" cy="333659"/>
              </a:xfrm>
              <a:custGeom>
                <a:avLst/>
                <a:gdLst>
                  <a:gd name="T0" fmla="*/ 210 w 677"/>
                  <a:gd name="T1" fmla="*/ 0 h 392"/>
                  <a:gd name="T2" fmla="*/ 677 w 677"/>
                  <a:gd name="T3" fmla="*/ 272 h 392"/>
                  <a:gd name="T4" fmla="*/ 470 w 677"/>
                  <a:gd name="T5" fmla="*/ 392 h 392"/>
                  <a:gd name="T6" fmla="*/ 0 w 677"/>
                  <a:gd name="T7" fmla="*/ 121 h 392"/>
                  <a:gd name="T8" fmla="*/ 210 w 677"/>
                  <a:gd name="T9" fmla="*/ 0 h 392"/>
                </a:gdLst>
                <a:ahLst/>
                <a:cxnLst>
                  <a:cxn ang="0">
                    <a:pos x="T0" y="T1"/>
                  </a:cxn>
                  <a:cxn ang="0">
                    <a:pos x="T2" y="T3"/>
                  </a:cxn>
                  <a:cxn ang="0">
                    <a:pos x="T4" y="T5"/>
                  </a:cxn>
                  <a:cxn ang="0">
                    <a:pos x="T6" y="T7"/>
                  </a:cxn>
                  <a:cxn ang="0">
                    <a:pos x="T8" y="T9"/>
                  </a:cxn>
                </a:cxnLst>
                <a:rect l="0" t="0" r="r" b="b"/>
                <a:pathLst>
                  <a:path w="677" h="392">
                    <a:moveTo>
                      <a:pt x="210" y="0"/>
                    </a:moveTo>
                    <a:lnTo>
                      <a:pt x="677" y="272"/>
                    </a:lnTo>
                    <a:lnTo>
                      <a:pt x="470" y="392"/>
                    </a:lnTo>
                    <a:lnTo>
                      <a:pt x="0" y="121"/>
                    </a:lnTo>
                    <a:lnTo>
                      <a:pt x="210" y="0"/>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任意多边形: 形状 103">
                <a:extLst>
                  <a:ext uri="{FF2B5EF4-FFF2-40B4-BE49-F238E27FC236}">
                    <a16:creationId xmlns:a16="http://schemas.microsoft.com/office/drawing/2014/main" id="{292746E0-F0A0-45E1-94CB-48E0E7921327}"/>
                  </a:ext>
                </a:extLst>
              </p:cNvPr>
              <p:cNvSpPr/>
              <p:nvPr/>
            </p:nvSpPr>
            <p:spPr bwMode="auto">
              <a:xfrm>
                <a:off x="6651001" y="4171756"/>
                <a:ext cx="224710" cy="154913"/>
              </a:xfrm>
              <a:custGeom>
                <a:avLst/>
                <a:gdLst>
                  <a:gd name="T0" fmla="*/ 264 w 264"/>
                  <a:gd name="T1" fmla="*/ 0 h 182"/>
                  <a:gd name="T2" fmla="*/ 264 w 264"/>
                  <a:gd name="T3" fmla="*/ 61 h 182"/>
                  <a:gd name="T4" fmla="*/ 264 w 264"/>
                  <a:gd name="T5" fmla="*/ 61 h 182"/>
                  <a:gd name="T6" fmla="*/ 52 w 264"/>
                  <a:gd name="T7" fmla="*/ 182 h 182"/>
                  <a:gd name="T8" fmla="*/ 0 w 264"/>
                  <a:gd name="T9" fmla="*/ 152 h 182"/>
                  <a:gd name="T10" fmla="*/ 264 w 264"/>
                  <a:gd name="T11" fmla="*/ 0 h 182"/>
                </a:gdLst>
                <a:ahLst/>
                <a:cxnLst>
                  <a:cxn ang="0">
                    <a:pos x="T0" y="T1"/>
                  </a:cxn>
                  <a:cxn ang="0">
                    <a:pos x="T2" y="T3"/>
                  </a:cxn>
                  <a:cxn ang="0">
                    <a:pos x="T4" y="T5"/>
                  </a:cxn>
                  <a:cxn ang="0">
                    <a:pos x="T6" y="T7"/>
                  </a:cxn>
                  <a:cxn ang="0">
                    <a:pos x="T8" y="T9"/>
                  </a:cxn>
                  <a:cxn ang="0">
                    <a:pos x="T10" y="T11"/>
                  </a:cxn>
                </a:cxnLst>
                <a:rect l="0" t="0" r="r" b="b"/>
                <a:pathLst>
                  <a:path w="264" h="182">
                    <a:moveTo>
                      <a:pt x="264" y="0"/>
                    </a:moveTo>
                    <a:lnTo>
                      <a:pt x="264" y="61"/>
                    </a:lnTo>
                    <a:lnTo>
                      <a:pt x="264" y="61"/>
                    </a:lnTo>
                    <a:lnTo>
                      <a:pt x="52" y="182"/>
                    </a:lnTo>
                    <a:lnTo>
                      <a:pt x="0" y="152"/>
                    </a:lnTo>
                    <a:lnTo>
                      <a:pt x="264" y="0"/>
                    </a:lnTo>
                    <a:close/>
                  </a:path>
                </a:pathLst>
              </a:custGeom>
              <a:solidFill>
                <a:srgbClr val="9CC0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形状 104">
                <a:extLst>
                  <a:ext uri="{FF2B5EF4-FFF2-40B4-BE49-F238E27FC236}">
                    <a16:creationId xmlns:a16="http://schemas.microsoft.com/office/drawing/2014/main" id="{645237A4-D3CB-4535-92BD-D6AB85C87F9F}"/>
                  </a:ext>
                </a:extLst>
              </p:cNvPr>
              <p:cNvSpPr/>
              <p:nvPr/>
            </p:nvSpPr>
            <p:spPr bwMode="auto">
              <a:xfrm>
                <a:off x="6875711" y="4171756"/>
                <a:ext cx="442610" cy="281738"/>
              </a:xfrm>
              <a:custGeom>
                <a:avLst/>
                <a:gdLst>
                  <a:gd name="T0" fmla="*/ 0 w 520"/>
                  <a:gd name="T1" fmla="*/ 61 h 331"/>
                  <a:gd name="T2" fmla="*/ 0 w 520"/>
                  <a:gd name="T3" fmla="*/ 0 h 331"/>
                  <a:gd name="T4" fmla="*/ 520 w 520"/>
                  <a:gd name="T5" fmla="*/ 301 h 331"/>
                  <a:gd name="T6" fmla="*/ 467 w 520"/>
                  <a:gd name="T7" fmla="*/ 331 h 331"/>
                  <a:gd name="T8" fmla="*/ 0 w 520"/>
                  <a:gd name="T9" fmla="*/ 61 h 331"/>
                </a:gdLst>
                <a:ahLst/>
                <a:cxnLst>
                  <a:cxn ang="0">
                    <a:pos x="T0" y="T1"/>
                  </a:cxn>
                  <a:cxn ang="0">
                    <a:pos x="T2" y="T3"/>
                  </a:cxn>
                  <a:cxn ang="0">
                    <a:pos x="T4" y="T5"/>
                  </a:cxn>
                  <a:cxn ang="0">
                    <a:pos x="T6" y="T7"/>
                  </a:cxn>
                  <a:cxn ang="0">
                    <a:pos x="T8" y="T9"/>
                  </a:cxn>
                </a:cxnLst>
                <a:rect l="0" t="0" r="r" b="b"/>
                <a:pathLst>
                  <a:path w="520" h="331">
                    <a:moveTo>
                      <a:pt x="0" y="61"/>
                    </a:moveTo>
                    <a:lnTo>
                      <a:pt x="0" y="0"/>
                    </a:lnTo>
                    <a:lnTo>
                      <a:pt x="520" y="301"/>
                    </a:lnTo>
                    <a:lnTo>
                      <a:pt x="467" y="331"/>
                    </a:lnTo>
                    <a:lnTo>
                      <a:pt x="0" y="61"/>
                    </a:lnTo>
                    <a:close/>
                  </a:path>
                </a:pathLst>
              </a:custGeom>
              <a:solidFill>
                <a:srgbClr val="C2D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任意多边形: 形状 105">
                <a:extLst>
                  <a:ext uri="{FF2B5EF4-FFF2-40B4-BE49-F238E27FC236}">
                    <a16:creationId xmlns:a16="http://schemas.microsoft.com/office/drawing/2014/main" id="{6EC78A4D-431D-440E-AFB2-367F1F9EDA83}"/>
                  </a:ext>
                </a:extLst>
              </p:cNvPr>
              <p:cNvSpPr/>
              <p:nvPr/>
            </p:nvSpPr>
            <p:spPr bwMode="auto">
              <a:xfrm>
                <a:off x="7190646" y="4685864"/>
                <a:ext cx="212793" cy="366004"/>
              </a:xfrm>
              <a:custGeom>
                <a:avLst/>
                <a:gdLst>
                  <a:gd name="T0" fmla="*/ 0 w 250"/>
                  <a:gd name="T1" fmla="*/ 144 h 430"/>
                  <a:gd name="T2" fmla="*/ 0 w 250"/>
                  <a:gd name="T3" fmla="*/ 430 h 430"/>
                  <a:gd name="T4" fmla="*/ 250 w 250"/>
                  <a:gd name="T5" fmla="*/ 286 h 430"/>
                  <a:gd name="T6" fmla="*/ 249 w 250"/>
                  <a:gd name="T7" fmla="*/ 0 h 430"/>
                  <a:gd name="T8" fmla="*/ 0 w 250"/>
                  <a:gd name="T9" fmla="*/ 144 h 430"/>
                </a:gdLst>
                <a:ahLst/>
                <a:cxnLst>
                  <a:cxn ang="0">
                    <a:pos x="T0" y="T1"/>
                  </a:cxn>
                  <a:cxn ang="0">
                    <a:pos x="T2" y="T3"/>
                  </a:cxn>
                  <a:cxn ang="0">
                    <a:pos x="T4" y="T5"/>
                  </a:cxn>
                  <a:cxn ang="0">
                    <a:pos x="T6" y="T7"/>
                  </a:cxn>
                  <a:cxn ang="0">
                    <a:pos x="T8" y="T9"/>
                  </a:cxn>
                </a:cxnLst>
                <a:rect l="0" t="0" r="r" b="b"/>
                <a:pathLst>
                  <a:path w="250" h="430">
                    <a:moveTo>
                      <a:pt x="0" y="144"/>
                    </a:moveTo>
                    <a:lnTo>
                      <a:pt x="0" y="430"/>
                    </a:lnTo>
                    <a:lnTo>
                      <a:pt x="250" y="286"/>
                    </a:lnTo>
                    <a:lnTo>
                      <a:pt x="249" y="0"/>
                    </a:lnTo>
                    <a:lnTo>
                      <a:pt x="0" y="144"/>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任意多边形: 形状 106">
                <a:extLst>
                  <a:ext uri="{FF2B5EF4-FFF2-40B4-BE49-F238E27FC236}">
                    <a16:creationId xmlns:a16="http://schemas.microsoft.com/office/drawing/2014/main" id="{23221296-E5B1-41C6-9281-8C6847B517D9}"/>
                  </a:ext>
                </a:extLst>
              </p:cNvPr>
              <p:cNvSpPr/>
              <p:nvPr/>
            </p:nvSpPr>
            <p:spPr bwMode="auto">
              <a:xfrm>
                <a:off x="7298745" y="4915681"/>
                <a:ext cx="93629" cy="54475"/>
              </a:xfrm>
              <a:custGeom>
                <a:avLst/>
                <a:gdLst>
                  <a:gd name="T0" fmla="*/ 110 w 110"/>
                  <a:gd name="T1" fmla="*/ 8 h 64"/>
                  <a:gd name="T2" fmla="*/ 95 w 110"/>
                  <a:gd name="T3" fmla="*/ 0 h 64"/>
                  <a:gd name="T4" fmla="*/ 0 w 110"/>
                  <a:gd name="T5" fmla="*/ 54 h 64"/>
                  <a:gd name="T6" fmla="*/ 16 w 110"/>
                  <a:gd name="T7" fmla="*/ 64 h 64"/>
                  <a:gd name="T8" fmla="*/ 110 w 110"/>
                  <a:gd name="T9" fmla="*/ 8 h 64"/>
                </a:gdLst>
                <a:ahLst/>
                <a:cxnLst>
                  <a:cxn ang="0">
                    <a:pos x="T0" y="T1"/>
                  </a:cxn>
                  <a:cxn ang="0">
                    <a:pos x="T2" y="T3"/>
                  </a:cxn>
                  <a:cxn ang="0">
                    <a:pos x="T4" y="T5"/>
                  </a:cxn>
                  <a:cxn ang="0">
                    <a:pos x="T6" y="T7"/>
                  </a:cxn>
                  <a:cxn ang="0">
                    <a:pos x="T8" y="T9"/>
                  </a:cxn>
                </a:cxnLst>
                <a:rect l="0" t="0" r="r" b="b"/>
                <a:pathLst>
                  <a:path w="110" h="64">
                    <a:moveTo>
                      <a:pt x="110" y="8"/>
                    </a:moveTo>
                    <a:lnTo>
                      <a:pt x="95" y="0"/>
                    </a:lnTo>
                    <a:lnTo>
                      <a:pt x="0" y="54"/>
                    </a:lnTo>
                    <a:lnTo>
                      <a:pt x="16" y="64"/>
                    </a:lnTo>
                    <a:lnTo>
                      <a:pt x="110" y="8"/>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任意多边形: 形状 107">
                <a:extLst>
                  <a:ext uri="{FF2B5EF4-FFF2-40B4-BE49-F238E27FC236}">
                    <a16:creationId xmlns:a16="http://schemas.microsoft.com/office/drawing/2014/main" id="{8436CEF0-F7D0-4036-80B7-4BE4101270A1}"/>
                  </a:ext>
                </a:extLst>
              </p:cNvPr>
              <p:cNvSpPr/>
              <p:nvPr/>
            </p:nvSpPr>
            <p:spPr bwMode="auto">
              <a:xfrm>
                <a:off x="7298745" y="4961644"/>
                <a:ext cx="13619" cy="27238"/>
              </a:xfrm>
              <a:custGeom>
                <a:avLst/>
                <a:gdLst>
                  <a:gd name="T0" fmla="*/ 16 w 16"/>
                  <a:gd name="T1" fmla="*/ 10 h 32"/>
                  <a:gd name="T2" fmla="*/ 0 w 16"/>
                  <a:gd name="T3" fmla="*/ 0 h 32"/>
                  <a:gd name="T4" fmla="*/ 0 w 16"/>
                  <a:gd name="T5" fmla="*/ 24 h 32"/>
                  <a:gd name="T6" fmla="*/ 16 w 16"/>
                  <a:gd name="T7" fmla="*/ 32 h 32"/>
                  <a:gd name="T8" fmla="*/ 16 w 16"/>
                  <a:gd name="T9" fmla="*/ 10 h 32"/>
                </a:gdLst>
                <a:ahLst/>
                <a:cxnLst>
                  <a:cxn ang="0">
                    <a:pos x="T0" y="T1"/>
                  </a:cxn>
                  <a:cxn ang="0">
                    <a:pos x="T2" y="T3"/>
                  </a:cxn>
                  <a:cxn ang="0">
                    <a:pos x="T4" y="T5"/>
                  </a:cxn>
                  <a:cxn ang="0">
                    <a:pos x="T6" y="T7"/>
                  </a:cxn>
                  <a:cxn ang="0">
                    <a:pos x="T8" y="T9"/>
                  </a:cxn>
                </a:cxnLst>
                <a:rect l="0" t="0" r="r" b="b"/>
                <a:pathLst>
                  <a:path w="16" h="32">
                    <a:moveTo>
                      <a:pt x="16" y="10"/>
                    </a:moveTo>
                    <a:lnTo>
                      <a:pt x="0" y="0"/>
                    </a:lnTo>
                    <a:lnTo>
                      <a:pt x="0" y="24"/>
                    </a:lnTo>
                    <a:lnTo>
                      <a:pt x="16" y="32"/>
                    </a:lnTo>
                    <a:lnTo>
                      <a:pt x="16" y="1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任意多边形: 形状 108">
                <a:extLst>
                  <a:ext uri="{FF2B5EF4-FFF2-40B4-BE49-F238E27FC236}">
                    <a16:creationId xmlns:a16="http://schemas.microsoft.com/office/drawing/2014/main" id="{04D4992E-2330-4B87-BA36-B19A00B098A9}"/>
                  </a:ext>
                </a:extLst>
              </p:cNvPr>
              <p:cNvSpPr/>
              <p:nvPr/>
            </p:nvSpPr>
            <p:spPr bwMode="auto">
              <a:xfrm>
                <a:off x="7379606" y="4812689"/>
                <a:ext cx="29791" cy="17875"/>
              </a:xfrm>
              <a:custGeom>
                <a:avLst/>
                <a:gdLst>
                  <a:gd name="T0" fmla="*/ 35 w 35"/>
                  <a:gd name="T1" fmla="*/ 9 h 21"/>
                  <a:gd name="T2" fmla="*/ 20 w 35"/>
                  <a:gd name="T3" fmla="*/ 0 h 21"/>
                  <a:gd name="T4" fmla="*/ 0 w 35"/>
                  <a:gd name="T5" fmla="*/ 12 h 21"/>
                  <a:gd name="T6" fmla="*/ 15 w 35"/>
                  <a:gd name="T7" fmla="*/ 21 h 21"/>
                  <a:gd name="T8" fmla="*/ 35 w 35"/>
                  <a:gd name="T9" fmla="*/ 9 h 21"/>
                </a:gdLst>
                <a:ahLst/>
                <a:cxnLst>
                  <a:cxn ang="0">
                    <a:pos x="T0" y="T1"/>
                  </a:cxn>
                  <a:cxn ang="0">
                    <a:pos x="T2" y="T3"/>
                  </a:cxn>
                  <a:cxn ang="0">
                    <a:pos x="T4" y="T5"/>
                  </a:cxn>
                  <a:cxn ang="0">
                    <a:pos x="T6" y="T7"/>
                  </a:cxn>
                  <a:cxn ang="0">
                    <a:pos x="T8" y="T9"/>
                  </a:cxn>
                </a:cxnLst>
                <a:rect l="0" t="0" r="r" b="b"/>
                <a:pathLst>
                  <a:path w="35" h="21">
                    <a:moveTo>
                      <a:pt x="35" y="9"/>
                    </a:moveTo>
                    <a:lnTo>
                      <a:pt x="20" y="0"/>
                    </a:lnTo>
                    <a:lnTo>
                      <a:pt x="0" y="12"/>
                    </a:lnTo>
                    <a:lnTo>
                      <a:pt x="15" y="21"/>
                    </a:lnTo>
                    <a:lnTo>
                      <a:pt x="35"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任意多边形: 形状 109">
                <a:extLst>
                  <a:ext uri="{FF2B5EF4-FFF2-40B4-BE49-F238E27FC236}">
                    <a16:creationId xmlns:a16="http://schemas.microsoft.com/office/drawing/2014/main" id="{540A1B00-0D7B-4E75-ACFB-FB30EF765E25}"/>
                  </a:ext>
                </a:extLst>
              </p:cNvPr>
              <p:cNvSpPr/>
              <p:nvPr/>
            </p:nvSpPr>
            <p:spPr bwMode="auto">
              <a:xfrm>
                <a:off x="7379606" y="4822903"/>
                <a:ext cx="12768" cy="99587"/>
              </a:xfrm>
              <a:custGeom>
                <a:avLst/>
                <a:gdLst>
                  <a:gd name="T0" fmla="*/ 15 w 15"/>
                  <a:gd name="T1" fmla="*/ 9 h 117"/>
                  <a:gd name="T2" fmla="*/ 0 w 15"/>
                  <a:gd name="T3" fmla="*/ 0 h 117"/>
                  <a:gd name="T4" fmla="*/ 0 w 15"/>
                  <a:gd name="T5" fmla="*/ 109 h 117"/>
                  <a:gd name="T6" fmla="*/ 15 w 15"/>
                  <a:gd name="T7" fmla="*/ 117 h 117"/>
                  <a:gd name="T8" fmla="*/ 15 w 15"/>
                  <a:gd name="T9" fmla="*/ 9 h 117"/>
                </a:gdLst>
                <a:ahLst/>
                <a:cxnLst>
                  <a:cxn ang="0">
                    <a:pos x="T0" y="T1"/>
                  </a:cxn>
                  <a:cxn ang="0">
                    <a:pos x="T2" y="T3"/>
                  </a:cxn>
                  <a:cxn ang="0">
                    <a:pos x="T4" y="T5"/>
                  </a:cxn>
                  <a:cxn ang="0">
                    <a:pos x="T6" y="T7"/>
                  </a:cxn>
                  <a:cxn ang="0">
                    <a:pos x="T8" y="T9"/>
                  </a:cxn>
                </a:cxnLst>
                <a:rect l="0" t="0" r="r" b="b"/>
                <a:pathLst>
                  <a:path w="15" h="117">
                    <a:moveTo>
                      <a:pt x="15" y="9"/>
                    </a:moveTo>
                    <a:lnTo>
                      <a:pt x="0" y="0"/>
                    </a:lnTo>
                    <a:lnTo>
                      <a:pt x="0" y="109"/>
                    </a:lnTo>
                    <a:lnTo>
                      <a:pt x="15" y="117"/>
                    </a:lnTo>
                    <a:lnTo>
                      <a:pt x="15" y="9"/>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任意多边形: 形状 110">
                <a:extLst>
                  <a:ext uri="{FF2B5EF4-FFF2-40B4-BE49-F238E27FC236}">
                    <a16:creationId xmlns:a16="http://schemas.microsoft.com/office/drawing/2014/main" id="{20809742-B710-4D56-833E-91ACDEBBF911}"/>
                  </a:ext>
                </a:extLst>
              </p:cNvPr>
              <p:cNvSpPr/>
              <p:nvPr/>
            </p:nvSpPr>
            <p:spPr bwMode="auto">
              <a:xfrm>
                <a:off x="7379606" y="4794814"/>
                <a:ext cx="29791" cy="17023"/>
              </a:xfrm>
              <a:custGeom>
                <a:avLst/>
                <a:gdLst>
                  <a:gd name="T0" fmla="*/ 35 w 35"/>
                  <a:gd name="T1" fmla="*/ 8 h 20"/>
                  <a:gd name="T2" fmla="*/ 20 w 35"/>
                  <a:gd name="T3" fmla="*/ 0 h 20"/>
                  <a:gd name="T4" fmla="*/ 0 w 35"/>
                  <a:gd name="T5" fmla="*/ 11 h 20"/>
                  <a:gd name="T6" fmla="*/ 15 w 35"/>
                  <a:gd name="T7" fmla="*/ 20 h 20"/>
                  <a:gd name="T8" fmla="*/ 35 w 35"/>
                  <a:gd name="T9" fmla="*/ 8 h 20"/>
                </a:gdLst>
                <a:ahLst/>
                <a:cxnLst>
                  <a:cxn ang="0">
                    <a:pos x="T0" y="T1"/>
                  </a:cxn>
                  <a:cxn ang="0">
                    <a:pos x="T2" y="T3"/>
                  </a:cxn>
                  <a:cxn ang="0">
                    <a:pos x="T4" y="T5"/>
                  </a:cxn>
                  <a:cxn ang="0">
                    <a:pos x="T6" y="T7"/>
                  </a:cxn>
                  <a:cxn ang="0">
                    <a:pos x="T8" y="T9"/>
                  </a:cxn>
                </a:cxnLst>
                <a:rect l="0" t="0" r="r" b="b"/>
                <a:pathLst>
                  <a:path w="35" h="20">
                    <a:moveTo>
                      <a:pt x="35" y="8"/>
                    </a:moveTo>
                    <a:lnTo>
                      <a:pt x="20" y="0"/>
                    </a:lnTo>
                    <a:lnTo>
                      <a:pt x="0" y="11"/>
                    </a:lnTo>
                    <a:lnTo>
                      <a:pt x="15" y="20"/>
                    </a:lnTo>
                    <a:lnTo>
                      <a:pt x="35"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任意多边形: 形状 111">
                <a:extLst>
                  <a:ext uri="{FF2B5EF4-FFF2-40B4-BE49-F238E27FC236}">
                    <a16:creationId xmlns:a16="http://schemas.microsoft.com/office/drawing/2014/main" id="{F27FCEBE-4A72-465F-9B24-3C9B5D2C2BE1}"/>
                  </a:ext>
                </a:extLst>
              </p:cNvPr>
              <p:cNvSpPr/>
              <p:nvPr/>
            </p:nvSpPr>
            <p:spPr bwMode="auto">
              <a:xfrm>
                <a:off x="7298745" y="4804177"/>
                <a:ext cx="93629" cy="53624"/>
              </a:xfrm>
              <a:custGeom>
                <a:avLst/>
                <a:gdLst>
                  <a:gd name="T0" fmla="*/ 110 w 110"/>
                  <a:gd name="T1" fmla="*/ 9 h 63"/>
                  <a:gd name="T2" fmla="*/ 95 w 110"/>
                  <a:gd name="T3" fmla="*/ 0 h 63"/>
                  <a:gd name="T4" fmla="*/ 0 w 110"/>
                  <a:gd name="T5" fmla="*/ 55 h 63"/>
                  <a:gd name="T6" fmla="*/ 15 w 110"/>
                  <a:gd name="T7" fmla="*/ 63 h 63"/>
                  <a:gd name="T8" fmla="*/ 110 w 110"/>
                  <a:gd name="T9" fmla="*/ 9 h 63"/>
                </a:gdLst>
                <a:ahLst/>
                <a:cxnLst>
                  <a:cxn ang="0">
                    <a:pos x="T0" y="T1"/>
                  </a:cxn>
                  <a:cxn ang="0">
                    <a:pos x="T2" y="T3"/>
                  </a:cxn>
                  <a:cxn ang="0">
                    <a:pos x="T4" y="T5"/>
                  </a:cxn>
                  <a:cxn ang="0">
                    <a:pos x="T6" y="T7"/>
                  </a:cxn>
                  <a:cxn ang="0">
                    <a:pos x="T8" y="T9"/>
                  </a:cxn>
                </a:cxnLst>
                <a:rect l="0" t="0" r="r" b="b"/>
                <a:pathLst>
                  <a:path w="110" h="63">
                    <a:moveTo>
                      <a:pt x="110" y="9"/>
                    </a:moveTo>
                    <a:lnTo>
                      <a:pt x="95" y="0"/>
                    </a:lnTo>
                    <a:lnTo>
                      <a:pt x="0" y="55"/>
                    </a:lnTo>
                    <a:lnTo>
                      <a:pt x="15" y="63"/>
                    </a:lnTo>
                    <a:lnTo>
                      <a:pt x="110" y="9"/>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任意多边形: 形状 112">
                <a:extLst>
                  <a:ext uri="{FF2B5EF4-FFF2-40B4-BE49-F238E27FC236}">
                    <a16:creationId xmlns:a16="http://schemas.microsoft.com/office/drawing/2014/main" id="{E998E8EE-361B-40CA-80FC-4A073262ABC7}"/>
                  </a:ext>
                </a:extLst>
              </p:cNvPr>
              <p:cNvSpPr/>
              <p:nvPr/>
            </p:nvSpPr>
            <p:spPr bwMode="auto">
              <a:xfrm>
                <a:off x="7298745" y="4850992"/>
                <a:ext cx="12768" cy="25535"/>
              </a:xfrm>
              <a:custGeom>
                <a:avLst/>
                <a:gdLst>
                  <a:gd name="T0" fmla="*/ 15 w 15"/>
                  <a:gd name="T1" fmla="*/ 8 h 30"/>
                  <a:gd name="T2" fmla="*/ 0 w 15"/>
                  <a:gd name="T3" fmla="*/ 0 h 30"/>
                  <a:gd name="T4" fmla="*/ 0 w 15"/>
                  <a:gd name="T5" fmla="*/ 22 h 30"/>
                  <a:gd name="T6" fmla="*/ 15 w 15"/>
                  <a:gd name="T7" fmla="*/ 30 h 30"/>
                  <a:gd name="T8" fmla="*/ 15 w 15"/>
                  <a:gd name="T9" fmla="*/ 8 h 30"/>
                </a:gdLst>
                <a:ahLst/>
                <a:cxnLst>
                  <a:cxn ang="0">
                    <a:pos x="T0" y="T1"/>
                  </a:cxn>
                  <a:cxn ang="0">
                    <a:pos x="T2" y="T3"/>
                  </a:cxn>
                  <a:cxn ang="0">
                    <a:pos x="T4" y="T5"/>
                  </a:cxn>
                  <a:cxn ang="0">
                    <a:pos x="T6" y="T7"/>
                  </a:cxn>
                  <a:cxn ang="0">
                    <a:pos x="T8" y="T9"/>
                  </a:cxn>
                </a:cxnLst>
                <a:rect l="0" t="0" r="r" b="b"/>
                <a:pathLst>
                  <a:path w="15" h="30">
                    <a:moveTo>
                      <a:pt x="15" y="8"/>
                    </a:moveTo>
                    <a:lnTo>
                      <a:pt x="0" y="0"/>
                    </a:lnTo>
                    <a:lnTo>
                      <a:pt x="0" y="22"/>
                    </a:lnTo>
                    <a:lnTo>
                      <a:pt x="15" y="30"/>
                    </a:lnTo>
                    <a:lnTo>
                      <a:pt x="15"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任意多边形: 形状 113">
                <a:extLst>
                  <a:ext uri="{FF2B5EF4-FFF2-40B4-BE49-F238E27FC236}">
                    <a16:creationId xmlns:a16="http://schemas.microsoft.com/office/drawing/2014/main" id="{697936D7-11BB-428B-9C00-C0D22EBA07DE}"/>
                  </a:ext>
                </a:extLst>
              </p:cNvPr>
              <p:cNvSpPr/>
              <p:nvPr/>
            </p:nvSpPr>
            <p:spPr bwMode="auto">
              <a:xfrm>
                <a:off x="7379606" y="4711399"/>
                <a:ext cx="12768" cy="100438"/>
              </a:xfrm>
              <a:custGeom>
                <a:avLst/>
                <a:gdLst>
                  <a:gd name="T0" fmla="*/ 15 w 15"/>
                  <a:gd name="T1" fmla="*/ 8 h 118"/>
                  <a:gd name="T2" fmla="*/ 0 w 15"/>
                  <a:gd name="T3" fmla="*/ 0 h 118"/>
                  <a:gd name="T4" fmla="*/ 0 w 15"/>
                  <a:gd name="T5" fmla="*/ 109 h 118"/>
                  <a:gd name="T6" fmla="*/ 15 w 15"/>
                  <a:gd name="T7" fmla="*/ 118 h 118"/>
                  <a:gd name="T8" fmla="*/ 15 w 15"/>
                  <a:gd name="T9" fmla="*/ 8 h 118"/>
                </a:gdLst>
                <a:ahLst/>
                <a:cxnLst>
                  <a:cxn ang="0">
                    <a:pos x="T0" y="T1"/>
                  </a:cxn>
                  <a:cxn ang="0">
                    <a:pos x="T2" y="T3"/>
                  </a:cxn>
                  <a:cxn ang="0">
                    <a:pos x="T4" y="T5"/>
                  </a:cxn>
                  <a:cxn ang="0">
                    <a:pos x="T6" y="T7"/>
                  </a:cxn>
                  <a:cxn ang="0">
                    <a:pos x="T8" y="T9"/>
                  </a:cxn>
                </a:cxnLst>
                <a:rect l="0" t="0" r="r" b="b"/>
                <a:pathLst>
                  <a:path w="15" h="118">
                    <a:moveTo>
                      <a:pt x="15" y="8"/>
                    </a:moveTo>
                    <a:lnTo>
                      <a:pt x="0" y="0"/>
                    </a:lnTo>
                    <a:lnTo>
                      <a:pt x="0" y="109"/>
                    </a:lnTo>
                    <a:lnTo>
                      <a:pt x="15" y="118"/>
                    </a:lnTo>
                    <a:lnTo>
                      <a:pt x="15" y="8"/>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任意多边形: 形状 114">
                <a:extLst>
                  <a:ext uri="{FF2B5EF4-FFF2-40B4-BE49-F238E27FC236}">
                    <a16:creationId xmlns:a16="http://schemas.microsoft.com/office/drawing/2014/main" id="{5ECC767E-F261-4EF5-9682-18D3129BFE75}"/>
                  </a:ext>
                </a:extLst>
              </p:cNvPr>
              <p:cNvSpPr/>
              <p:nvPr/>
            </p:nvSpPr>
            <p:spPr bwMode="auto">
              <a:xfrm>
                <a:off x="7298745" y="4738637"/>
                <a:ext cx="12768" cy="27238"/>
              </a:xfrm>
              <a:custGeom>
                <a:avLst/>
                <a:gdLst>
                  <a:gd name="T0" fmla="*/ 15 w 15"/>
                  <a:gd name="T1" fmla="*/ 8 h 32"/>
                  <a:gd name="T2" fmla="*/ 0 w 15"/>
                  <a:gd name="T3" fmla="*/ 0 h 32"/>
                  <a:gd name="T4" fmla="*/ 0 w 15"/>
                  <a:gd name="T5" fmla="*/ 22 h 32"/>
                  <a:gd name="T6" fmla="*/ 15 w 15"/>
                  <a:gd name="T7" fmla="*/ 32 h 32"/>
                  <a:gd name="T8" fmla="*/ 15 w 15"/>
                  <a:gd name="T9" fmla="*/ 8 h 32"/>
                </a:gdLst>
                <a:ahLst/>
                <a:cxnLst>
                  <a:cxn ang="0">
                    <a:pos x="T0" y="T1"/>
                  </a:cxn>
                  <a:cxn ang="0">
                    <a:pos x="T2" y="T3"/>
                  </a:cxn>
                  <a:cxn ang="0">
                    <a:pos x="T4" y="T5"/>
                  </a:cxn>
                  <a:cxn ang="0">
                    <a:pos x="T6" y="T7"/>
                  </a:cxn>
                  <a:cxn ang="0">
                    <a:pos x="T8" y="T9"/>
                  </a:cxn>
                </a:cxnLst>
                <a:rect l="0" t="0" r="r" b="b"/>
                <a:pathLst>
                  <a:path w="15" h="32">
                    <a:moveTo>
                      <a:pt x="15" y="8"/>
                    </a:moveTo>
                    <a:lnTo>
                      <a:pt x="0" y="0"/>
                    </a:lnTo>
                    <a:lnTo>
                      <a:pt x="0" y="22"/>
                    </a:lnTo>
                    <a:lnTo>
                      <a:pt x="15" y="32"/>
                    </a:lnTo>
                    <a:lnTo>
                      <a:pt x="15"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任意多边形: 形状 115">
                <a:extLst>
                  <a:ext uri="{FF2B5EF4-FFF2-40B4-BE49-F238E27FC236}">
                    <a16:creationId xmlns:a16="http://schemas.microsoft.com/office/drawing/2014/main" id="{79B7A415-2E49-475F-AB65-8991CD527245}"/>
                  </a:ext>
                </a:extLst>
              </p:cNvPr>
              <p:cNvSpPr/>
              <p:nvPr/>
            </p:nvSpPr>
            <p:spPr bwMode="auto">
              <a:xfrm>
                <a:off x="7283424" y="4971858"/>
                <a:ext cx="11916" cy="27238"/>
              </a:xfrm>
              <a:custGeom>
                <a:avLst/>
                <a:gdLst>
                  <a:gd name="T0" fmla="*/ 14 w 14"/>
                  <a:gd name="T1" fmla="*/ 8 h 32"/>
                  <a:gd name="T2" fmla="*/ 0 w 14"/>
                  <a:gd name="T3" fmla="*/ 0 h 32"/>
                  <a:gd name="T4" fmla="*/ 0 w 14"/>
                  <a:gd name="T5" fmla="*/ 23 h 32"/>
                  <a:gd name="T6" fmla="*/ 14 w 14"/>
                  <a:gd name="T7" fmla="*/ 32 h 32"/>
                  <a:gd name="T8" fmla="*/ 14 w 14"/>
                  <a:gd name="T9" fmla="*/ 8 h 32"/>
                </a:gdLst>
                <a:ahLst/>
                <a:cxnLst>
                  <a:cxn ang="0">
                    <a:pos x="T0" y="T1"/>
                  </a:cxn>
                  <a:cxn ang="0">
                    <a:pos x="T2" y="T3"/>
                  </a:cxn>
                  <a:cxn ang="0">
                    <a:pos x="T4" y="T5"/>
                  </a:cxn>
                  <a:cxn ang="0">
                    <a:pos x="T6" y="T7"/>
                  </a:cxn>
                  <a:cxn ang="0">
                    <a:pos x="T8" y="T9"/>
                  </a:cxn>
                </a:cxnLst>
                <a:rect l="0" t="0" r="r" b="b"/>
                <a:pathLst>
                  <a:path w="14" h="32">
                    <a:moveTo>
                      <a:pt x="14" y="8"/>
                    </a:moveTo>
                    <a:lnTo>
                      <a:pt x="0" y="0"/>
                    </a:lnTo>
                    <a:lnTo>
                      <a:pt x="0" y="23"/>
                    </a:lnTo>
                    <a:lnTo>
                      <a:pt x="14" y="32"/>
                    </a:lnTo>
                    <a:lnTo>
                      <a:pt x="14"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任意多边形: 形状 116">
                <a:extLst>
                  <a:ext uri="{FF2B5EF4-FFF2-40B4-BE49-F238E27FC236}">
                    <a16:creationId xmlns:a16="http://schemas.microsoft.com/office/drawing/2014/main" id="{182F8FEE-5BB1-48F5-A63E-236B17D95285}"/>
                  </a:ext>
                </a:extLst>
              </p:cNvPr>
              <p:cNvSpPr/>
              <p:nvPr/>
            </p:nvSpPr>
            <p:spPr bwMode="auto">
              <a:xfrm>
                <a:off x="7202562" y="4971858"/>
                <a:ext cx="92778" cy="54475"/>
              </a:xfrm>
              <a:custGeom>
                <a:avLst/>
                <a:gdLst>
                  <a:gd name="T0" fmla="*/ 109 w 109"/>
                  <a:gd name="T1" fmla="*/ 8 h 64"/>
                  <a:gd name="T2" fmla="*/ 95 w 109"/>
                  <a:gd name="T3" fmla="*/ 0 h 64"/>
                  <a:gd name="T4" fmla="*/ 0 w 109"/>
                  <a:gd name="T5" fmla="*/ 54 h 64"/>
                  <a:gd name="T6" fmla="*/ 14 w 109"/>
                  <a:gd name="T7" fmla="*/ 64 h 64"/>
                  <a:gd name="T8" fmla="*/ 109 w 109"/>
                  <a:gd name="T9" fmla="*/ 8 h 64"/>
                </a:gdLst>
                <a:ahLst/>
                <a:cxnLst>
                  <a:cxn ang="0">
                    <a:pos x="T0" y="T1"/>
                  </a:cxn>
                  <a:cxn ang="0">
                    <a:pos x="T2" y="T3"/>
                  </a:cxn>
                  <a:cxn ang="0">
                    <a:pos x="T4" y="T5"/>
                  </a:cxn>
                  <a:cxn ang="0">
                    <a:pos x="T6" y="T7"/>
                  </a:cxn>
                  <a:cxn ang="0">
                    <a:pos x="T8" y="T9"/>
                  </a:cxn>
                </a:cxnLst>
                <a:rect l="0" t="0" r="r" b="b"/>
                <a:pathLst>
                  <a:path w="109" h="64">
                    <a:moveTo>
                      <a:pt x="109" y="8"/>
                    </a:moveTo>
                    <a:lnTo>
                      <a:pt x="95" y="0"/>
                    </a:lnTo>
                    <a:lnTo>
                      <a:pt x="0" y="54"/>
                    </a:lnTo>
                    <a:lnTo>
                      <a:pt x="14" y="64"/>
                    </a:lnTo>
                    <a:lnTo>
                      <a:pt x="109" y="8"/>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任意多边形: 形状 117">
                <a:extLst>
                  <a:ext uri="{FF2B5EF4-FFF2-40B4-BE49-F238E27FC236}">
                    <a16:creationId xmlns:a16="http://schemas.microsoft.com/office/drawing/2014/main" id="{77B81358-E1B6-4325-ACDD-239110EBDEBC}"/>
                  </a:ext>
                </a:extLst>
              </p:cNvPr>
              <p:cNvSpPr/>
              <p:nvPr/>
            </p:nvSpPr>
            <p:spPr bwMode="auto">
              <a:xfrm>
                <a:off x="7283424" y="4879081"/>
                <a:ext cx="11916" cy="99587"/>
              </a:xfrm>
              <a:custGeom>
                <a:avLst/>
                <a:gdLst>
                  <a:gd name="T0" fmla="*/ 14 w 14"/>
                  <a:gd name="T1" fmla="*/ 9 h 117"/>
                  <a:gd name="T2" fmla="*/ 0 w 14"/>
                  <a:gd name="T3" fmla="*/ 0 h 117"/>
                  <a:gd name="T4" fmla="*/ 0 w 14"/>
                  <a:gd name="T5" fmla="*/ 109 h 117"/>
                  <a:gd name="T6" fmla="*/ 14 w 14"/>
                  <a:gd name="T7" fmla="*/ 117 h 117"/>
                  <a:gd name="T8" fmla="*/ 14 w 14"/>
                  <a:gd name="T9" fmla="*/ 9 h 117"/>
                </a:gdLst>
                <a:ahLst/>
                <a:cxnLst>
                  <a:cxn ang="0">
                    <a:pos x="T0" y="T1"/>
                  </a:cxn>
                  <a:cxn ang="0">
                    <a:pos x="T2" y="T3"/>
                  </a:cxn>
                  <a:cxn ang="0">
                    <a:pos x="T4" y="T5"/>
                  </a:cxn>
                  <a:cxn ang="0">
                    <a:pos x="T6" y="T7"/>
                  </a:cxn>
                  <a:cxn ang="0">
                    <a:pos x="T8" y="T9"/>
                  </a:cxn>
                </a:cxnLst>
                <a:rect l="0" t="0" r="r" b="b"/>
                <a:pathLst>
                  <a:path w="14" h="117">
                    <a:moveTo>
                      <a:pt x="14" y="9"/>
                    </a:moveTo>
                    <a:lnTo>
                      <a:pt x="0" y="0"/>
                    </a:lnTo>
                    <a:lnTo>
                      <a:pt x="0" y="109"/>
                    </a:lnTo>
                    <a:lnTo>
                      <a:pt x="14" y="117"/>
                    </a:lnTo>
                    <a:lnTo>
                      <a:pt x="14" y="9"/>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任意多边形: 形状 118">
                <a:extLst>
                  <a:ext uri="{FF2B5EF4-FFF2-40B4-BE49-F238E27FC236}">
                    <a16:creationId xmlns:a16="http://schemas.microsoft.com/office/drawing/2014/main" id="{AE0753D5-AF10-4905-A23C-FEB87BCFF716}"/>
                  </a:ext>
                </a:extLst>
              </p:cNvPr>
              <p:cNvSpPr/>
              <p:nvPr/>
            </p:nvSpPr>
            <p:spPr bwMode="auto">
              <a:xfrm>
                <a:off x="7281721" y="4859503"/>
                <a:ext cx="13619" cy="27238"/>
              </a:xfrm>
              <a:custGeom>
                <a:avLst/>
                <a:gdLst>
                  <a:gd name="T0" fmla="*/ 16 w 16"/>
                  <a:gd name="T1" fmla="*/ 10 h 32"/>
                  <a:gd name="T2" fmla="*/ 0 w 16"/>
                  <a:gd name="T3" fmla="*/ 0 h 32"/>
                  <a:gd name="T4" fmla="*/ 2 w 16"/>
                  <a:gd name="T5" fmla="*/ 23 h 32"/>
                  <a:gd name="T6" fmla="*/ 16 w 16"/>
                  <a:gd name="T7" fmla="*/ 32 h 32"/>
                  <a:gd name="T8" fmla="*/ 16 w 16"/>
                  <a:gd name="T9" fmla="*/ 10 h 32"/>
                </a:gdLst>
                <a:ahLst/>
                <a:cxnLst>
                  <a:cxn ang="0">
                    <a:pos x="T0" y="T1"/>
                  </a:cxn>
                  <a:cxn ang="0">
                    <a:pos x="T2" y="T3"/>
                  </a:cxn>
                  <a:cxn ang="0">
                    <a:pos x="T4" y="T5"/>
                  </a:cxn>
                  <a:cxn ang="0">
                    <a:pos x="T6" y="T7"/>
                  </a:cxn>
                  <a:cxn ang="0">
                    <a:pos x="T8" y="T9"/>
                  </a:cxn>
                </a:cxnLst>
                <a:rect l="0" t="0" r="r" b="b"/>
                <a:pathLst>
                  <a:path w="16" h="32">
                    <a:moveTo>
                      <a:pt x="16" y="10"/>
                    </a:moveTo>
                    <a:lnTo>
                      <a:pt x="0" y="0"/>
                    </a:lnTo>
                    <a:lnTo>
                      <a:pt x="2" y="23"/>
                    </a:lnTo>
                    <a:lnTo>
                      <a:pt x="16" y="32"/>
                    </a:lnTo>
                    <a:lnTo>
                      <a:pt x="16" y="1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任意多边形: 形状 119">
                <a:extLst>
                  <a:ext uri="{FF2B5EF4-FFF2-40B4-BE49-F238E27FC236}">
                    <a16:creationId xmlns:a16="http://schemas.microsoft.com/office/drawing/2014/main" id="{DC88BAB0-D584-4685-98DD-75C51ED0E474}"/>
                  </a:ext>
                </a:extLst>
              </p:cNvPr>
              <p:cNvSpPr/>
              <p:nvPr/>
            </p:nvSpPr>
            <p:spPr bwMode="auto">
              <a:xfrm>
                <a:off x="7202562" y="4859503"/>
                <a:ext cx="92778" cy="54475"/>
              </a:xfrm>
              <a:custGeom>
                <a:avLst/>
                <a:gdLst>
                  <a:gd name="T0" fmla="*/ 109 w 109"/>
                  <a:gd name="T1" fmla="*/ 10 h 64"/>
                  <a:gd name="T2" fmla="*/ 93 w 109"/>
                  <a:gd name="T3" fmla="*/ 0 h 64"/>
                  <a:gd name="T4" fmla="*/ 0 w 109"/>
                  <a:gd name="T5" fmla="*/ 56 h 64"/>
                  <a:gd name="T6" fmla="*/ 14 w 109"/>
                  <a:gd name="T7" fmla="*/ 64 h 64"/>
                  <a:gd name="T8" fmla="*/ 109 w 109"/>
                  <a:gd name="T9" fmla="*/ 10 h 64"/>
                </a:gdLst>
                <a:ahLst/>
                <a:cxnLst>
                  <a:cxn ang="0">
                    <a:pos x="T0" y="T1"/>
                  </a:cxn>
                  <a:cxn ang="0">
                    <a:pos x="T2" y="T3"/>
                  </a:cxn>
                  <a:cxn ang="0">
                    <a:pos x="T4" y="T5"/>
                  </a:cxn>
                  <a:cxn ang="0">
                    <a:pos x="T6" y="T7"/>
                  </a:cxn>
                  <a:cxn ang="0">
                    <a:pos x="T8" y="T9"/>
                  </a:cxn>
                </a:cxnLst>
                <a:rect l="0" t="0" r="r" b="b"/>
                <a:pathLst>
                  <a:path w="109" h="64">
                    <a:moveTo>
                      <a:pt x="109" y="10"/>
                    </a:moveTo>
                    <a:lnTo>
                      <a:pt x="93" y="0"/>
                    </a:lnTo>
                    <a:lnTo>
                      <a:pt x="0" y="56"/>
                    </a:lnTo>
                    <a:lnTo>
                      <a:pt x="14" y="64"/>
                    </a:lnTo>
                    <a:lnTo>
                      <a:pt x="109" y="10"/>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任意多边形: 形状 120">
                <a:extLst>
                  <a:ext uri="{FF2B5EF4-FFF2-40B4-BE49-F238E27FC236}">
                    <a16:creationId xmlns:a16="http://schemas.microsoft.com/office/drawing/2014/main" id="{603D228F-B9EB-4E5E-8BBE-A60BEE98AD00}"/>
                  </a:ext>
                </a:extLst>
              </p:cNvPr>
              <p:cNvSpPr/>
              <p:nvPr/>
            </p:nvSpPr>
            <p:spPr bwMode="auto">
              <a:xfrm>
                <a:off x="7184688" y="4925895"/>
                <a:ext cx="29791" cy="17023"/>
              </a:xfrm>
              <a:custGeom>
                <a:avLst/>
                <a:gdLst>
                  <a:gd name="T0" fmla="*/ 35 w 35"/>
                  <a:gd name="T1" fmla="*/ 8 h 20"/>
                  <a:gd name="T2" fmla="*/ 21 w 35"/>
                  <a:gd name="T3" fmla="*/ 0 h 20"/>
                  <a:gd name="T4" fmla="*/ 0 w 35"/>
                  <a:gd name="T5" fmla="*/ 11 h 20"/>
                  <a:gd name="T6" fmla="*/ 15 w 35"/>
                  <a:gd name="T7" fmla="*/ 20 h 20"/>
                  <a:gd name="T8" fmla="*/ 35 w 35"/>
                  <a:gd name="T9" fmla="*/ 8 h 20"/>
                </a:gdLst>
                <a:ahLst/>
                <a:cxnLst>
                  <a:cxn ang="0">
                    <a:pos x="T0" y="T1"/>
                  </a:cxn>
                  <a:cxn ang="0">
                    <a:pos x="T2" y="T3"/>
                  </a:cxn>
                  <a:cxn ang="0">
                    <a:pos x="T4" y="T5"/>
                  </a:cxn>
                  <a:cxn ang="0">
                    <a:pos x="T6" y="T7"/>
                  </a:cxn>
                  <a:cxn ang="0">
                    <a:pos x="T8" y="T9"/>
                  </a:cxn>
                </a:cxnLst>
                <a:rect l="0" t="0" r="r" b="b"/>
                <a:pathLst>
                  <a:path w="35" h="20">
                    <a:moveTo>
                      <a:pt x="35" y="8"/>
                    </a:moveTo>
                    <a:lnTo>
                      <a:pt x="21" y="0"/>
                    </a:lnTo>
                    <a:lnTo>
                      <a:pt x="0" y="11"/>
                    </a:lnTo>
                    <a:lnTo>
                      <a:pt x="15" y="20"/>
                    </a:lnTo>
                    <a:lnTo>
                      <a:pt x="35"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任意多边形: 形状 121">
                <a:extLst>
                  <a:ext uri="{FF2B5EF4-FFF2-40B4-BE49-F238E27FC236}">
                    <a16:creationId xmlns:a16="http://schemas.microsoft.com/office/drawing/2014/main" id="{AE570C26-CB38-4B70-95C5-00D0560D4838}"/>
                  </a:ext>
                </a:extLst>
              </p:cNvPr>
              <p:cNvSpPr/>
              <p:nvPr/>
            </p:nvSpPr>
            <p:spPr bwMode="auto">
              <a:xfrm>
                <a:off x="7281721" y="4767577"/>
                <a:ext cx="13619" cy="100438"/>
              </a:xfrm>
              <a:custGeom>
                <a:avLst/>
                <a:gdLst>
                  <a:gd name="T0" fmla="*/ 15 w 16"/>
                  <a:gd name="T1" fmla="*/ 8 h 118"/>
                  <a:gd name="T2" fmla="*/ 0 w 16"/>
                  <a:gd name="T3" fmla="*/ 0 h 118"/>
                  <a:gd name="T4" fmla="*/ 0 w 16"/>
                  <a:gd name="T5" fmla="*/ 108 h 118"/>
                  <a:gd name="T6" fmla="*/ 16 w 16"/>
                  <a:gd name="T7" fmla="*/ 118 h 118"/>
                  <a:gd name="T8" fmla="*/ 15 w 16"/>
                  <a:gd name="T9" fmla="*/ 8 h 118"/>
                </a:gdLst>
                <a:ahLst/>
                <a:cxnLst>
                  <a:cxn ang="0">
                    <a:pos x="T0" y="T1"/>
                  </a:cxn>
                  <a:cxn ang="0">
                    <a:pos x="T2" y="T3"/>
                  </a:cxn>
                  <a:cxn ang="0">
                    <a:pos x="T4" y="T5"/>
                  </a:cxn>
                  <a:cxn ang="0">
                    <a:pos x="T6" y="T7"/>
                  </a:cxn>
                  <a:cxn ang="0">
                    <a:pos x="T8" y="T9"/>
                  </a:cxn>
                </a:cxnLst>
                <a:rect l="0" t="0" r="r" b="b"/>
                <a:pathLst>
                  <a:path w="16" h="118">
                    <a:moveTo>
                      <a:pt x="15" y="8"/>
                    </a:moveTo>
                    <a:lnTo>
                      <a:pt x="0" y="0"/>
                    </a:lnTo>
                    <a:lnTo>
                      <a:pt x="0" y="108"/>
                    </a:lnTo>
                    <a:lnTo>
                      <a:pt x="16" y="118"/>
                    </a:lnTo>
                    <a:lnTo>
                      <a:pt x="15" y="8"/>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任意多边形: 形状 122">
                <a:extLst>
                  <a:ext uri="{FF2B5EF4-FFF2-40B4-BE49-F238E27FC236}">
                    <a16:creationId xmlns:a16="http://schemas.microsoft.com/office/drawing/2014/main" id="{ED64ED03-DDA4-442F-8001-F339DE2998D7}"/>
                  </a:ext>
                </a:extLst>
              </p:cNvPr>
              <p:cNvSpPr/>
              <p:nvPr/>
            </p:nvSpPr>
            <p:spPr bwMode="auto">
              <a:xfrm>
                <a:off x="7184688" y="4907169"/>
                <a:ext cx="29791" cy="17023"/>
              </a:xfrm>
              <a:custGeom>
                <a:avLst/>
                <a:gdLst>
                  <a:gd name="T0" fmla="*/ 35 w 35"/>
                  <a:gd name="T1" fmla="*/ 8 h 20"/>
                  <a:gd name="T2" fmla="*/ 21 w 35"/>
                  <a:gd name="T3" fmla="*/ 0 h 20"/>
                  <a:gd name="T4" fmla="*/ 0 w 35"/>
                  <a:gd name="T5" fmla="*/ 12 h 20"/>
                  <a:gd name="T6" fmla="*/ 15 w 35"/>
                  <a:gd name="T7" fmla="*/ 20 h 20"/>
                  <a:gd name="T8" fmla="*/ 35 w 35"/>
                  <a:gd name="T9" fmla="*/ 8 h 20"/>
                </a:gdLst>
                <a:ahLst/>
                <a:cxnLst>
                  <a:cxn ang="0">
                    <a:pos x="T0" y="T1"/>
                  </a:cxn>
                  <a:cxn ang="0">
                    <a:pos x="T2" y="T3"/>
                  </a:cxn>
                  <a:cxn ang="0">
                    <a:pos x="T4" y="T5"/>
                  </a:cxn>
                  <a:cxn ang="0">
                    <a:pos x="T6" y="T7"/>
                  </a:cxn>
                  <a:cxn ang="0">
                    <a:pos x="T8" y="T9"/>
                  </a:cxn>
                </a:cxnLst>
                <a:rect l="0" t="0" r="r" b="b"/>
                <a:pathLst>
                  <a:path w="35" h="20">
                    <a:moveTo>
                      <a:pt x="35" y="8"/>
                    </a:moveTo>
                    <a:lnTo>
                      <a:pt x="21" y="0"/>
                    </a:lnTo>
                    <a:lnTo>
                      <a:pt x="0" y="12"/>
                    </a:lnTo>
                    <a:lnTo>
                      <a:pt x="15" y="20"/>
                    </a:lnTo>
                    <a:lnTo>
                      <a:pt x="35"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任意多边形: 形状 123">
                <a:extLst>
                  <a:ext uri="{FF2B5EF4-FFF2-40B4-BE49-F238E27FC236}">
                    <a16:creationId xmlns:a16="http://schemas.microsoft.com/office/drawing/2014/main" id="{62340C7D-522C-46E6-8C3E-9461EA4C17A4}"/>
                  </a:ext>
                </a:extLst>
              </p:cNvPr>
              <p:cNvSpPr/>
              <p:nvPr/>
            </p:nvSpPr>
            <p:spPr bwMode="auto">
              <a:xfrm>
                <a:off x="7281721" y="4748000"/>
                <a:ext cx="12768" cy="26387"/>
              </a:xfrm>
              <a:custGeom>
                <a:avLst/>
                <a:gdLst>
                  <a:gd name="T0" fmla="*/ 15 w 15"/>
                  <a:gd name="T1" fmla="*/ 9 h 31"/>
                  <a:gd name="T2" fmla="*/ 0 w 15"/>
                  <a:gd name="T3" fmla="*/ 0 h 31"/>
                  <a:gd name="T4" fmla="*/ 0 w 15"/>
                  <a:gd name="T5" fmla="*/ 23 h 31"/>
                  <a:gd name="T6" fmla="*/ 15 w 15"/>
                  <a:gd name="T7" fmla="*/ 31 h 31"/>
                  <a:gd name="T8" fmla="*/ 15 w 15"/>
                  <a:gd name="T9" fmla="*/ 9 h 31"/>
                </a:gdLst>
                <a:ahLst/>
                <a:cxnLst>
                  <a:cxn ang="0">
                    <a:pos x="T0" y="T1"/>
                  </a:cxn>
                  <a:cxn ang="0">
                    <a:pos x="T2" y="T3"/>
                  </a:cxn>
                  <a:cxn ang="0">
                    <a:pos x="T4" y="T5"/>
                  </a:cxn>
                  <a:cxn ang="0">
                    <a:pos x="T6" y="T7"/>
                  </a:cxn>
                  <a:cxn ang="0">
                    <a:pos x="T8" y="T9"/>
                  </a:cxn>
                </a:cxnLst>
                <a:rect l="0" t="0" r="r" b="b"/>
                <a:pathLst>
                  <a:path w="15" h="31">
                    <a:moveTo>
                      <a:pt x="15" y="9"/>
                    </a:moveTo>
                    <a:lnTo>
                      <a:pt x="0" y="0"/>
                    </a:lnTo>
                    <a:lnTo>
                      <a:pt x="0" y="23"/>
                    </a:lnTo>
                    <a:lnTo>
                      <a:pt x="15" y="31"/>
                    </a:lnTo>
                    <a:lnTo>
                      <a:pt x="15" y="9"/>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任意多边形: 形状 124">
                <a:extLst>
                  <a:ext uri="{FF2B5EF4-FFF2-40B4-BE49-F238E27FC236}">
                    <a16:creationId xmlns:a16="http://schemas.microsoft.com/office/drawing/2014/main" id="{50537A2F-73A8-4F6E-8669-01973B3F2D88}"/>
                  </a:ext>
                </a:extLst>
              </p:cNvPr>
              <p:cNvSpPr/>
              <p:nvPr/>
            </p:nvSpPr>
            <p:spPr bwMode="auto">
              <a:xfrm>
                <a:off x="7184688" y="4682460"/>
                <a:ext cx="224710" cy="129378"/>
              </a:xfrm>
              <a:custGeom>
                <a:avLst/>
                <a:gdLst>
                  <a:gd name="T0" fmla="*/ 114 w 264"/>
                  <a:gd name="T1" fmla="*/ 77 h 152"/>
                  <a:gd name="T2" fmla="*/ 134 w 264"/>
                  <a:gd name="T3" fmla="*/ 66 h 152"/>
                  <a:gd name="T4" fmla="*/ 249 w 264"/>
                  <a:gd name="T5" fmla="*/ 0 h 152"/>
                  <a:gd name="T6" fmla="*/ 264 w 264"/>
                  <a:gd name="T7" fmla="*/ 8 h 152"/>
                  <a:gd name="T8" fmla="*/ 149 w 264"/>
                  <a:gd name="T9" fmla="*/ 74 h 152"/>
                  <a:gd name="T10" fmla="*/ 129 w 264"/>
                  <a:gd name="T11" fmla="*/ 86 h 152"/>
                  <a:gd name="T12" fmla="*/ 14 w 264"/>
                  <a:gd name="T13" fmla="*/ 152 h 152"/>
                  <a:gd name="T14" fmla="*/ 0 w 264"/>
                  <a:gd name="T15" fmla="*/ 144 h 152"/>
                  <a:gd name="T16" fmla="*/ 114 w 264"/>
                  <a:gd name="T17"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52">
                    <a:moveTo>
                      <a:pt x="114" y="77"/>
                    </a:moveTo>
                    <a:lnTo>
                      <a:pt x="134" y="66"/>
                    </a:lnTo>
                    <a:lnTo>
                      <a:pt x="249" y="0"/>
                    </a:lnTo>
                    <a:lnTo>
                      <a:pt x="264" y="8"/>
                    </a:lnTo>
                    <a:lnTo>
                      <a:pt x="149" y="74"/>
                    </a:lnTo>
                    <a:lnTo>
                      <a:pt x="129" y="86"/>
                    </a:lnTo>
                    <a:lnTo>
                      <a:pt x="14" y="152"/>
                    </a:lnTo>
                    <a:lnTo>
                      <a:pt x="0" y="144"/>
                    </a:lnTo>
                    <a:lnTo>
                      <a:pt x="114" y="77"/>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任意多边形: 形状 125">
                <a:extLst>
                  <a:ext uri="{FF2B5EF4-FFF2-40B4-BE49-F238E27FC236}">
                    <a16:creationId xmlns:a16="http://schemas.microsoft.com/office/drawing/2014/main" id="{01298DE3-939C-4C08-AF71-A5D9E7B8E7EB}"/>
                  </a:ext>
                </a:extLst>
              </p:cNvPr>
              <p:cNvSpPr/>
              <p:nvPr/>
            </p:nvSpPr>
            <p:spPr bwMode="auto">
              <a:xfrm>
                <a:off x="7196604" y="4689269"/>
                <a:ext cx="213645" cy="366004"/>
              </a:xfrm>
              <a:custGeom>
                <a:avLst/>
                <a:gdLst>
                  <a:gd name="T0" fmla="*/ 0 w 251"/>
                  <a:gd name="T1" fmla="*/ 144 h 430"/>
                  <a:gd name="T2" fmla="*/ 1 w 251"/>
                  <a:gd name="T3" fmla="*/ 276 h 430"/>
                  <a:gd name="T4" fmla="*/ 1 w 251"/>
                  <a:gd name="T5" fmla="*/ 298 h 430"/>
                  <a:gd name="T6" fmla="*/ 1 w 251"/>
                  <a:gd name="T7" fmla="*/ 430 h 430"/>
                  <a:gd name="T8" fmla="*/ 116 w 251"/>
                  <a:gd name="T9" fmla="*/ 364 h 430"/>
                  <a:gd name="T10" fmla="*/ 136 w 251"/>
                  <a:gd name="T11" fmla="*/ 352 h 430"/>
                  <a:gd name="T12" fmla="*/ 251 w 251"/>
                  <a:gd name="T13" fmla="*/ 286 h 430"/>
                  <a:gd name="T14" fmla="*/ 250 w 251"/>
                  <a:gd name="T15" fmla="*/ 154 h 430"/>
                  <a:gd name="T16" fmla="*/ 250 w 251"/>
                  <a:gd name="T17" fmla="*/ 132 h 430"/>
                  <a:gd name="T18" fmla="*/ 250 w 251"/>
                  <a:gd name="T19" fmla="*/ 0 h 430"/>
                  <a:gd name="T20" fmla="*/ 135 w 251"/>
                  <a:gd name="T21" fmla="*/ 66 h 430"/>
                  <a:gd name="T22" fmla="*/ 115 w 251"/>
                  <a:gd name="T23" fmla="*/ 78 h 430"/>
                  <a:gd name="T24" fmla="*/ 0 w 251"/>
                  <a:gd name="T25" fmla="*/ 144 h 430"/>
                  <a:gd name="T26" fmla="*/ 135 w 251"/>
                  <a:gd name="T27" fmla="*/ 220 h 430"/>
                  <a:gd name="T28" fmla="*/ 230 w 251"/>
                  <a:gd name="T29" fmla="*/ 166 h 430"/>
                  <a:gd name="T30" fmla="*/ 230 w 251"/>
                  <a:gd name="T31" fmla="*/ 274 h 430"/>
                  <a:gd name="T32" fmla="*/ 136 w 251"/>
                  <a:gd name="T33" fmla="*/ 330 h 430"/>
                  <a:gd name="T34" fmla="*/ 135 w 251"/>
                  <a:gd name="T35" fmla="*/ 220 h 430"/>
                  <a:gd name="T36" fmla="*/ 135 w 251"/>
                  <a:gd name="T37" fmla="*/ 90 h 430"/>
                  <a:gd name="T38" fmla="*/ 230 w 251"/>
                  <a:gd name="T39" fmla="*/ 34 h 430"/>
                  <a:gd name="T40" fmla="*/ 230 w 251"/>
                  <a:gd name="T41" fmla="*/ 144 h 430"/>
                  <a:gd name="T42" fmla="*/ 135 w 251"/>
                  <a:gd name="T43" fmla="*/ 198 h 430"/>
                  <a:gd name="T44" fmla="*/ 135 w 251"/>
                  <a:gd name="T45" fmla="*/ 90 h 430"/>
                  <a:gd name="T46" fmla="*/ 21 w 251"/>
                  <a:gd name="T47" fmla="*/ 286 h 430"/>
                  <a:gd name="T48" fmla="*/ 116 w 251"/>
                  <a:gd name="T49" fmla="*/ 232 h 430"/>
                  <a:gd name="T50" fmla="*/ 116 w 251"/>
                  <a:gd name="T51" fmla="*/ 340 h 430"/>
                  <a:gd name="T52" fmla="*/ 21 w 251"/>
                  <a:gd name="T53" fmla="*/ 396 h 430"/>
                  <a:gd name="T54" fmla="*/ 21 w 251"/>
                  <a:gd name="T55" fmla="*/ 286 h 430"/>
                  <a:gd name="T56" fmla="*/ 21 w 251"/>
                  <a:gd name="T57" fmla="*/ 264 h 430"/>
                  <a:gd name="T58" fmla="*/ 21 w 251"/>
                  <a:gd name="T59" fmla="*/ 156 h 430"/>
                  <a:gd name="T60" fmla="*/ 115 w 251"/>
                  <a:gd name="T61" fmla="*/ 100 h 430"/>
                  <a:gd name="T62" fmla="*/ 116 w 251"/>
                  <a:gd name="T63" fmla="*/ 210 h 430"/>
                  <a:gd name="T64" fmla="*/ 21 w 251"/>
                  <a:gd name="T65" fmla="*/ 264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1" h="430">
                    <a:moveTo>
                      <a:pt x="0" y="144"/>
                    </a:moveTo>
                    <a:lnTo>
                      <a:pt x="1" y="276"/>
                    </a:lnTo>
                    <a:lnTo>
                      <a:pt x="1" y="298"/>
                    </a:lnTo>
                    <a:lnTo>
                      <a:pt x="1" y="430"/>
                    </a:lnTo>
                    <a:lnTo>
                      <a:pt x="116" y="364"/>
                    </a:lnTo>
                    <a:lnTo>
                      <a:pt x="136" y="352"/>
                    </a:lnTo>
                    <a:lnTo>
                      <a:pt x="251" y="286"/>
                    </a:lnTo>
                    <a:lnTo>
                      <a:pt x="250" y="154"/>
                    </a:lnTo>
                    <a:lnTo>
                      <a:pt x="250" y="132"/>
                    </a:lnTo>
                    <a:lnTo>
                      <a:pt x="250" y="0"/>
                    </a:lnTo>
                    <a:lnTo>
                      <a:pt x="135" y="66"/>
                    </a:lnTo>
                    <a:lnTo>
                      <a:pt x="115" y="78"/>
                    </a:lnTo>
                    <a:lnTo>
                      <a:pt x="0" y="144"/>
                    </a:lnTo>
                    <a:close/>
                    <a:moveTo>
                      <a:pt x="135" y="220"/>
                    </a:moveTo>
                    <a:lnTo>
                      <a:pt x="230" y="166"/>
                    </a:lnTo>
                    <a:lnTo>
                      <a:pt x="230" y="274"/>
                    </a:lnTo>
                    <a:lnTo>
                      <a:pt x="136" y="330"/>
                    </a:lnTo>
                    <a:lnTo>
                      <a:pt x="135" y="220"/>
                    </a:lnTo>
                    <a:close/>
                    <a:moveTo>
                      <a:pt x="135" y="90"/>
                    </a:moveTo>
                    <a:lnTo>
                      <a:pt x="230" y="34"/>
                    </a:lnTo>
                    <a:lnTo>
                      <a:pt x="230" y="144"/>
                    </a:lnTo>
                    <a:lnTo>
                      <a:pt x="135" y="198"/>
                    </a:lnTo>
                    <a:lnTo>
                      <a:pt x="135" y="90"/>
                    </a:lnTo>
                    <a:close/>
                    <a:moveTo>
                      <a:pt x="21" y="286"/>
                    </a:moveTo>
                    <a:lnTo>
                      <a:pt x="116" y="232"/>
                    </a:lnTo>
                    <a:lnTo>
                      <a:pt x="116" y="340"/>
                    </a:lnTo>
                    <a:lnTo>
                      <a:pt x="21" y="396"/>
                    </a:lnTo>
                    <a:lnTo>
                      <a:pt x="21" y="286"/>
                    </a:lnTo>
                    <a:close/>
                    <a:moveTo>
                      <a:pt x="21" y="264"/>
                    </a:moveTo>
                    <a:lnTo>
                      <a:pt x="21" y="156"/>
                    </a:lnTo>
                    <a:lnTo>
                      <a:pt x="115" y="100"/>
                    </a:lnTo>
                    <a:lnTo>
                      <a:pt x="116" y="210"/>
                    </a:lnTo>
                    <a:lnTo>
                      <a:pt x="21" y="264"/>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任意多边形: 形状 126">
                <a:extLst>
                  <a:ext uri="{FF2B5EF4-FFF2-40B4-BE49-F238E27FC236}">
                    <a16:creationId xmlns:a16="http://schemas.microsoft.com/office/drawing/2014/main" id="{6E8F5AC9-6911-43E0-AEA4-A7EDAFBFC039}"/>
                  </a:ext>
                </a:extLst>
              </p:cNvPr>
              <p:cNvSpPr/>
              <p:nvPr/>
            </p:nvSpPr>
            <p:spPr bwMode="auto">
              <a:xfrm>
                <a:off x="7184688" y="4805028"/>
                <a:ext cx="12768" cy="250245"/>
              </a:xfrm>
              <a:custGeom>
                <a:avLst/>
                <a:gdLst>
                  <a:gd name="T0" fmla="*/ 14 w 15"/>
                  <a:gd name="T1" fmla="*/ 8 h 294"/>
                  <a:gd name="T2" fmla="*/ 15 w 15"/>
                  <a:gd name="T3" fmla="*/ 140 h 294"/>
                  <a:gd name="T4" fmla="*/ 15 w 15"/>
                  <a:gd name="T5" fmla="*/ 162 h 294"/>
                  <a:gd name="T6" fmla="*/ 15 w 15"/>
                  <a:gd name="T7" fmla="*/ 294 h 294"/>
                  <a:gd name="T8" fmla="*/ 1 w 15"/>
                  <a:gd name="T9" fmla="*/ 285 h 294"/>
                  <a:gd name="T10" fmla="*/ 0 w 15"/>
                  <a:gd name="T11" fmla="*/ 153 h 294"/>
                  <a:gd name="T12" fmla="*/ 0 w 15"/>
                  <a:gd name="T13" fmla="*/ 132 h 294"/>
                  <a:gd name="T14" fmla="*/ 0 w 15"/>
                  <a:gd name="T15" fmla="*/ 0 h 294"/>
                  <a:gd name="T16" fmla="*/ 14 w 15"/>
                  <a:gd name="T17" fmla="*/ 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94">
                    <a:moveTo>
                      <a:pt x="14" y="8"/>
                    </a:moveTo>
                    <a:lnTo>
                      <a:pt x="15" y="140"/>
                    </a:lnTo>
                    <a:lnTo>
                      <a:pt x="15" y="162"/>
                    </a:lnTo>
                    <a:lnTo>
                      <a:pt x="15" y="294"/>
                    </a:lnTo>
                    <a:lnTo>
                      <a:pt x="1" y="285"/>
                    </a:lnTo>
                    <a:lnTo>
                      <a:pt x="0" y="153"/>
                    </a:lnTo>
                    <a:lnTo>
                      <a:pt x="0" y="132"/>
                    </a:lnTo>
                    <a:lnTo>
                      <a:pt x="0" y="0"/>
                    </a:lnTo>
                    <a:lnTo>
                      <a:pt x="14" y="8"/>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任意多边形: 形状 127">
                <a:extLst>
                  <a:ext uri="{FF2B5EF4-FFF2-40B4-BE49-F238E27FC236}">
                    <a16:creationId xmlns:a16="http://schemas.microsoft.com/office/drawing/2014/main" id="{465601A3-9309-4A0D-8ADD-B8866C41C88F}"/>
                  </a:ext>
                </a:extLst>
              </p:cNvPr>
              <p:cNvSpPr/>
              <p:nvPr/>
            </p:nvSpPr>
            <p:spPr bwMode="auto">
              <a:xfrm>
                <a:off x="4632017" y="5081659"/>
                <a:ext cx="22982" cy="13619"/>
              </a:xfrm>
              <a:custGeom>
                <a:avLst/>
                <a:gdLst>
                  <a:gd name="T0" fmla="*/ 16 w 27"/>
                  <a:gd name="T1" fmla="*/ 16 h 16"/>
                  <a:gd name="T2" fmla="*/ 0 w 27"/>
                  <a:gd name="T3" fmla="*/ 7 h 16"/>
                  <a:gd name="T4" fmla="*/ 12 w 27"/>
                  <a:gd name="T5" fmla="*/ 0 h 16"/>
                  <a:gd name="T6" fmla="*/ 27 w 27"/>
                  <a:gd name="T7" fmla="*/ 10 h 16"/>
                  <a:gd name="T8" fmla="*/ 16 w 27"/>
                  <a:gd name="T9" fmla="*/ 16 h 16"/>
                </a:gdLst>
                <a:ahLst/>
                <a:cxnLst>
                  <a:cxn ang="0">
                    <a:pos x="T0" y="T1"/>
                  </a:cxn>
                  <a:cxn ang="0">
                    <a:pos x="T2" y="T3"/>
                  </a:cxn>
                  <a:cxn ang="0">
                    <a:pos x="T4" y="T5"/>
                  </a:cxn>
                  <a:cxn ang="0">
                    <a:pos x="T6" y="T7"/>
                  </a:cxn>
                  <a:cxn ang="0">
                    <a:pos x="T8" y="T9"/>
                  </a:cxn>
                </a:cxnLst>
                <a:rect l="0" t="0" r="r" b="b"/>
                <a:pathLst>
                  <a:path w="27" h="16">
                    <a:moveTo>
                      <a:pt x="16" y="16"/>
                    </a:moveTo>
                    <a:lnTo>
                      <a:pt x="0" y="7"/>
                    </a:lnTo>
                    <a:lnTo>
                      <a:pt x="12" y="0"/>
                    </a:lnTo>
                    <a:lnTo>
                      <a:pt x="27" y="10"/>
                    </a:lnTo>
                    <a:lnTo>
                      <a:pt x="16" y="16"/>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任意多边形: 形状 128">
                <a:extLst>
                  <a:ext uri="{FF2B5EF4-FFF2-40B4-BE49-F238E27FC236}">
                    <a16:creationId xmlns:a16="http://schemas.microsoft.com/office/drawing/2014/main" id="{160DB66A-B6DF-46A0-8722-938E387D3AA4}"/>
                  </a:ext>
                </a:extLst>
              </p:cNvPr>
              <p:cNvSpPr/>
              <p:nvPr/>
            </p:nvSpPr>
            <p:spPr bwMode="auto">
              <a:xfrm>
                <a:off x="4633720" y="5083362"/>
                <a:ext cx="11916" cy="66391"/>
              </a:xfrm>
              <a:custGeom>
                <a:avLst/>
                <a:gdLst>
                  <a:gd name="T0" fmla="*/ 14 w 14"/>
                  <a:gd name="T1" fmla="*/ 78 h 78"/>
                  <a:gd name="T2" fmla="*/ 0 w 14"/>
                  <a:gd name="T3" fmla="*/ 71 h 78"/>
                  <a:gd name="T4" fmla="*/ 0 w 14"/>
                  <a:gd name="T5" fmla="*/ 0 h 78"/>
                  <a:gd name="T6" fmla="*/ 14 w 14"/>
                  <a:gd name="T7" fmla="*/ 6 h 78"/>
                  <a:gd name="T8" fmla="*/ 14 w 14"/>
                  <a:gd name="T9" fmla="*/ 78 h 78"/>
                </a:gdLst>
                <a:ahLst/>
                <a:cxnLst>
                  <a:cxn ang="0">
                    <a:pos x="T0" y="T1"/>
                  </a:cxn>
                  <a:cxn ang="0">
                    <a:pos x="T2" y="T3"/>
                  </a:cxn>
                  <a:cxn ang="0">
                    <a:pos x="T4" y="T5"/>
                  </a:cxn>
                  <a:cxn ang="0">
                    <a:pos x="T6" y="T7"/>
                  </a:cxn>
                  <a:cxn ang="0">
                    <a:pos x="T8" y="T9"/>
                  </a:cxn>
                </a:cxnLst>
                <a:rect l="0" t="0" r="r" b="b"/>
                <a:pathLst>
                  <a:path w="14" h="78">
                    <a:moveTo>
                      <a:pt x="14" y="78"/>
                    </a:moveTo>
                    <a:lnTo>
                      <a:pt x="0" y="71"/>
                    </a:lnTo>
                    <a:lnTo>
                      <a:pt x="0" y="0"/>
                    </a:lnTo>
                    <a:lnTo>
                      <a:pt x="14" y="6"/>
                    </a:lnTo>
                    <a:lnTo>
                      <a:pt x="14" y="78"/>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任意多边形: 形状 129">
                <a:extLst>
                  <a:ext uri="{FF2B5EF4-FFF2-40B4-BE49-F238E27FC236}">
                    <a16:creationId xmlns:a16="http://schemas.microsoft.com/office/drawing/2014/main" id="{BEB12A9F-1A22-4A5B-84DB-D5B5AD7DF0D4}"/>
                  </a:ext>
                </a:extLst>
              </p:cNvPr>
              <p:cNvSpPr/>
              <p:nvPr/>
            </p:nvSpPr>
            <p:spPr bwMode="auto">
              <a:xfrm>
                <a:off x="4645636" y="5084213"/>
                <a:ext cx="7661" cy="65541"/>
              </a:xfrm>
              <a:custGeom>
                <a:avLst/>
                <a:gdLst>
                  <a:gd name="T0" fmla="*/ 9 w 9"/>
                  <a:gd name="T1" fmla="*/ 0 h 77"/>
                  <a:gd name="T2" fmla="*/ 9 w 9"/>
                  <a:gd name="T3" fmla="*/ 71 h 77"/>
                  <a:gd name="T4" fmla="*/ 0 w 9"/>
                  <a:gd name="T5" fmla="*/ 77 h 77"/>
                  <a:gd name="T6" fmla="*/ 0 w 9"/>
                  <a:gd name="T7" fmla="*/ 5 h 77"/>
                  <a:gd name="T8" fmla="*/ 9 w 9"/>
                  <a:gd name="T9" fmla="*/ 0 h 77"/>
                </a:gdLst>
                <a:ahLst/>
                <a:cxnLst>
                  <a:cxn ang="0">
                    <a:pos x="T0" y="T1"/>
                  </a:cxn>
                  <a:cxn ang="0">
                    <a:pos x="T2" y="T3"/>
                  </a:cxn>
                  <a:cxn ang="0">
                    <a:pos x="T4" y="T5"/>
                  </a:cxn>
                  <a:cxn ang="0">
                    <a:pos x="T6" y="T7"/>
                  </a:cxn>
                  <a:cxn ang="0">
                    <a:pos x="T8" y="T9"/>
                  </a:cxn>
                </a:cxnLst>
                <a:rect l="0" t="0" r="r" b="b"/>
                <a:pathLst>
                  <a:path w="9" h="77">
                    <a:moveTo>
                      <a:pt x="9" y="0"/>
                    </a:moveTo>
                    <a:lnTo>
                      <a:pt x="9" y="71"/>
                    </a:lnTo>
                    <a:lnTo>
                      <a:pt x="0" y="77"/>
                    </a:lnTo>
                    <a:lnTo>
                      <a:pt x="0" y="5"/>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任意多边形: 形状 130">
                <a:extLst>
                  <a:ext uri="{FF2B5EF4-FFF2-40B4-BE49-F238E27FC236}">
                    <a16:creationId xmlns:a16="http://schemas.microsoft.com/office/drawing/2014/main" id="{A6E8C8C9-CA45-47F0-838D-8685F67D65EA}"/>
                  </a:ext>
                </a:extLst>
              </p:cNvPr>
              <p:cNvSpPr/>
              <p:nvPr/>
            </p:nvSpPr>
            <p:spPr bwMode="auto">
              <a:xfrm>
                <a:off x="4586054" y="4991435"/>
                <a:ext cx="59582" cy="114908"/>
              </a:xfrm>
              <a:custGeom>
                <a:avLst/>
                <a:gdLst>
                  <a:gd name="T0" fmla="*/ 70 w 70"/>
                  <a:gd name="T1" fmla="*/ 0 h 135"/>
                  <a:gd name="T2" fmla="*/ 70 w 70"/>
                  <a:gd name="T3" fmla="*/ 135 h 135"/>
                  <a:gd name="T4" fmla="*/ 0 w 70"/>
                  <a:gd name="T5" fmla="*/ 95 h 135"/>
                  <a:gd name="T6" fmla="*/ 70 w 70"/>
                  <a:gd name="T7" fmla="*/ 0 h 135"/>
                </a:gdLst>
                <a:ahLst/>
                <a:cxnLst>
                  <a:cxn ang="0">
                    <a:pos x="T0" y="T1"/>
                  </a:cxn>
                  <a:cxn ang="0">
                    <a:pos x="T2" y="T3"/>
                  </a:cxn>
                  <a:cxn ang="0">
                    <a:pos x="T4" y="T5"/>
                  </a:cxn>
                  <a:cxn ang="0">
                    <a:pos x="T6" y="T7"/>
                  </a:cxn>
                </a:cxnLst>
                <a:rect l="0" t="0" r="r" b="b"/>
                <a:pathLst>
                  <a:path w="70" h="135">
                    <a:moveTo>
                      <a:pt x="70" y="0"/>
                    </a:moveTo>
                    <a:lnTo>
                      <a:pt x="70" y="135"/>
                    </a:lnTo>
                    <a:lnTo>
                      <a:pt x="0" y="95"/>
                    </a:lnTo>
                    <a:lnTo>
                      <a:pt x="70"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任意多边形: 形状 131">
                <a:extLst>
                  <a:ext uri="{FF2B5EF4-FFF2-40B4-BE49-F238E27FC236}">
                    <a16:creationId xmlns:a16="http://schemas.microsoft.com/office/drawing/2014/main" id="{2DD17E18-DE6E-48A9-91E4-5E3E0F78B2FC}"/>
                  </a:ext>
                </a:extLst>
              </p:cNvPr>
              <p:cNvSpPr/>
              <p:nvPr/>
            </p:nvSpPr>
            <p:spPr bwMode="auto">
              <a:xfrm>
                <a:off x="4645636" y="4991435"/>
                <a:ext cx="59582" cy="114908"/>
              </a:xfrm>
              <a:custGeom>
                <a:avLst/>
                <a:gdLst>
                  <a:gd name="T0" fmla="*/ 0 w 70"/>
                  <a:gd name="T1" fmla="*/ 0 h 135"/>
                  <a:gd name="T2" fmla="*/ 0 w 70"/>
                  <a:gd name="T3" fmla="*/ 135 h 135"/>
                  <a:gd name="T4" fmla="*/ 70 w 70"/>
                  <a:gd name="T5" fmla="*/ 95 h 135"/>
                  <a:gd name="T6" fmla="*/ 0 w 70"/>
                  <a:gd name="T7" fmla="*/ 0 h 135"/>
                </a:gdLst>
                <a:ahLst/>
                <a:cxnLst>
                  <a:cxn ang="0">
                    <a:pos x="T0" y="T1"/>
                  </a:cxn>
                  <a:cxn ang="0">
                    <a:pos x="T2" y="T3"/>
                  </a:cxn>
                  <a:cxn ang="0">
                    <a:pos x="T4" y="T5"/>
                  </a:cxn>
                  <a:cxn ang="0">
                    <a:pos x="T6" y="T7"/>
                  </a:cxn>
                </a:cxnLst>
                <a:rect l="0" t="0" r="r" b="b"/>
                <a:pathLst>
                  <a:path w="70" h="135">
                    <a:moveTo>
                      <a:pt x="0" y="0"/>
                    </a:moveTo>
                    <a:lnTo>
                      <a:pt x="0" y="135"/>
                    </a:lnTo>
                    <a:lnTo>
                      <a:pt x="70" y="95"/>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任意多边形: 形状 132">
                <a:extLst>
                  <a:ext uri="{FF2B5EF4-FFF2-40B4-BE49-F238E27FC236}">
                    <a16:creationId xmlns:a16="http://schemas.microsoft.com/office/drawing/2014/main" id="{07E837C3-E135-4404-BEA9-B336A2598655}"/>
                  </a:ext>
                </a:extLst>
              </p:cNvPr>
              <p:cNvSpPr/>
              <p:nvPr/>
            </p:nvSpPr>
            <p:spPr bwMode="auto">
              <a:xfrm>
                <a:off x="4602227" y="5039101"/>
                <a:ext cx="43410" cy="34898"/>
              </a:xfrm>
              <a:custGeom>
                <a:avLst/>
                <a:gdLst>
                  <a:gd name="T0" fmla="*/ 0 w 51"/>
                  <a:gd name="T1" fmla="*/ 12 h 41"/>
                  <a:gd name="T2" fmla="*/ 51 w 51"/>
                  <a:gd name="T3" fmla="*/ 41 h 41"/>
                  <a:gd name="T4" fmla="*/ 51 w 51"/>
                  <a:gd name="T5" fmla="*/ 25 h 41"/>
                  <a:gd name="T6" fmla="*/ 8 w 51"/>
                  <a:gd name="T7" fmla="*/ 0 h 41"/>
                  <a:gd name="T8" fmla="*/ 0 w 51"/>
                  <a:gd name="T9" fmla="*/ 12 h 41"/>
                </a:gdLst>
                <a:ahLst/>
                <a:cxnLst>
                  <a:cxn ang="0">
                    <a:pos x="T0" y="T1"/>
                  </a:cxn>
                  <a:cxn ang="0">
                    <a:pos x="T2" y="T3"/>
                  </a:cxn>
                  <a:cxn ang="0">
                    <a:pos x="T4" y="T5"/>
                  </a:cxn>
                  <a:cxn ang="0">
                    <a:pos x="T6" y="T7"/>
                  </a:cxn>
                  <a:cxn ang="0">
                    <a:pos x="T8" y="T9"/>
                  </a:cxn>
                </a:cxnLst>
                <a:rect l="0" t="0" r="r" b="b"/>
                <a:pathLst>
                  <a:path w="51" h="41">
                    <a:moveTo>
                      <a:pt x="0" y="12"/>
                    </a:moveTo>
                    <a:lnTo>
                      <a:pt x="51" y="41"/>
                    </a:lnTo>
                    <a:lnTo>
                      <a:pt x="51" y="25"/>
                    </a:lnTo>
                    <a:lnTo>
                      <a:pt x="8" y="0"/>
                    </a:lnTo>
                    <a:lnTo>
                      <a:pt x="0" y="12"/>
                    </a:lnTo>
                    <a:close/>
                  </a:path>
                </a:pathLst>
              </a:custGeom>
              <a:solidFill>
                <a:srgbClr val="59D893"/>
              </a:solidFill>
              <a:ln>
                <a:noFill/>
              </a:ln>
            </p:spPr>
            <p:txBody>
              <a:bodyPr anchor="ctr"/>
              <a:lstStyle/>
              <a:p>
                <a:pPr algn="ctr"/>
                <a:endParaRPr/>
              </a:p>
            </p:txBody>
          </p:sp>
          <p:sp>
            <p:nvSpPr>
              <p:cNvPr id="134" name="任意多边形: 形状 133">
                <a:extLst>
                  <a:ext uri="{FF2B5EF4-FFF2-40B4-BE49-F238E27FC236}">
                    <a16:creationId xmlns:a16="http://schemas.microsoft.com/office/drawing/2014/main" id="{6F1F830F-9CB3-4AFF-85E9-95E5B9FDEF56}"/>
                  </a:ext>
                </a:extLst>
              </p:cNvPr>
              <p:cNvSpPr/>
              <p:nvPr/>
            </p:nvSpPr>
            <p:spPr bwMode="auto">
              <a:xfrm>
                <a:off x="4645636" y="4991435"/>
                <a:ext cx="59582" cy="114908"/>
              </a:xfrm>
              <a:custGeom>
                <a:avLst/>
                <a:gdLst>
                  <a:gd name="T0" fmla="*/ 0 w 70"/>
                  <a:gd name="T1" fmla="*/ 0 h 135"/>
                  <a:gd name="T2" fmla="*/ 0 w 70"/>
                  <a:gd name="T3" fmla="*/ 135 h 135"/>
                  <a:gd name="T4" fmla="*/ 70 w 70"/>
                  <a:gd name="T5" fmla="*/ 95 h 135"/>
                  <a:gd name="T6" fmla="*/ 0 w 70"/>
                  <a:gd name="T7" fmla="*/ 0 h 135"/>
                </a:gdLst>
                <a:ahLst/>
                <a:cxnLst>
                  <a:cxn ang="0">
                    <a:pos x="T0" y="T1"/>
                  </a:cxn>
                  <a:cxn ang="0">
                    <a:pos x="T2" y="T3"/>
                  </a:cxn>
                  <a:cxn ang="0">
                    <a:pos x="T4" y="T5"/>
                  </a:cxn>
                  <a:cxn ang="0">
                    <a:pos x="T6" y="T7"/>
                  </a:cxn>
                </a:cxnLst>
                <a:rect l="0" t="0" r="r" b="b"/>
                <a:pathLst>
                  <a:path w="70" h="135">
                    <a:moveTo>
                      <a:pt x="0" y="0"/>
                    </a:moveTo>
                    <a:lnTo>
                      <a:pt x="0" y="135"/>
                    </a:lnTo>
                    <a:lnTo>
                      <a:pt x="70" y="95"/>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任意多边形: 形状 134">
                <a:extLst>
                  <a:ext uri="{FF2B5EF4-FFF2-40B4-BE49-F238E27FC236}">
                    <a16:creationId xmlns:a16="http://schemas.microsoft.com/office/drawing/2014/main" id="{09289D1F-3C1E-43C0-86FF-1AF3ADE7264A}"/>
                  </a:ext>
                </a:extLst>
              </p:cNvPr>
              <p:cNvSpPr/>
              <p:nvPr/>
            </p:nvSpPr>
            <p:spPr bwMode="auto">
              <a:xfrm>
                <a:off x="4645636" y="5039101"/>
                <a:ext cx="42559" cy="34898"/>
              </a:xfrm>
              <a:custGeom>
                <a:avLst/>
                <a:gdLst>
                  <a:gd name="T0" fmla="*/ 42 w 50"/>
                  <a:gd name="T1" fmla="*/ 0 h 41"/>
                  <a:gd name="T2" fmla="*/ 0 w 50"/>
                  <a:gd name="T3" fmla="*/ 25 h 41"/>
                  <a:gd name="T4" fmla="*/ 0 w 50"/>
                  <a:gd name="T5" fmla="*/ 41 h 41"/>
                  <a:gd name="T6" fmla="*/ 50 w 50"/>
                  <a:gd name="T7" fmla="*/ 12 h 41"/>
                  <a:gd name="T8" fmla="*/ 42 w 50"/>
                  <a:gd name="T9" fmla="*/ 0 h 41"/>
                </a:gdLst>
                <a:ahLst/>
                <a:cxnLst>
                  <a:cxn ang="0">
                    <a:pos x="T0" y="T1"/>
                  </a:cxn>
                  <a:cxn ang="0">
                    <a:pos x="T2" y="T3"/>
                  </a:cxn>
                  <a:cxn ang="0">
                    <a:pos x="T4" y="T5"/>
                  </a:cxn>
                  <a:cxn ang="0">
                    <a:pos x="T6" y="T7"/>
                  </a:cxn>
                  <a:cxn ang="0">
                    <a:pos x="T8" y="T9"/>
                  </a:cxn>
                </a:cxnLst>
                <a:rect l="0" t="0" r="r" b="b"/>
                <a:pathLst>
                  <a:path w="50" h="41">
                    <a:moveTo>
                      <a:pt x="42" y="0"/>
                    </a:moveTo>
                    <a:lnTo>
                      <a:pt x="0" y="25"/>
                    </a:lnTo>
                    <a:lnTo>
                      <a:pt x="0" y="41"/>
                    </a:lnTo>
                    <a:lnTo>
                      <a:pt x="50" y="12"/>
                    </a:lnTo>
                    <a:lnTo>
                      <a:pt x="42" y="0"/>
                    </a:lnTo>
                    <a:close/>
                  </a:path>
                </a:pathLst>
              </a:custGeom>
              <a:solidFill>
                <a:srgbClr val="309C5E"/>
              </a:solidFill>
              <a:ln>
                <a:noFill/>
              </a:ln>
            </p:spPr>
            <p:txBody>
              <a:bodyPr anchor="ctr"/>
              <a:lstStyle/>
              <a:p>
                <a:pPr algn="ctr"/>
                <a:endParaRPr/>
              </a:p>
            </p:txBody>
          </p:sp>
          <p:sp>
            <p:nvSpPr>
              <p:cNvPr id="136" name="任意多边形: 形状 135">
                <a:extLst>
                  <a:ext uri="{FF2B5EF4-FFF2-40B4-BE49-F238E27FC236}">
                    <a16:creationId xmlns:a16="http://schemas.microsoft.com/office/drawing/2014/main" id="{4B54BB84-E359-486E-972C-870907970A59}"/>
                  </a:ext>
                </a:extLst>
              </p:cNvPr>
              <p:cNvSpPr/>
              <p:nvPr/>
            </p:nvSpPr>
            <p:spPr bwMode="auto">
              <a:xfrm>
                <a:off x="4594566" y="4938663"/>
                <a:ext cx="51070" cy="126825"/>
              </a:xfrm>
              <a:custGeom>
                <a:avLst/>
                <a:gdLst>
                  <a:gd name="T0" fmla="*/ 60 w 60"/>
                  <a:gd name="T1" fmla="*/ 0 h 149"/>
                  <a:gd name="T2" fmla="*/ 60 w 60"/>
                  <a:gd name="T3" fmla="*/ 149 h 149"/>
                  <a:gd name="T4" fmla="*/ 0 w 60"/>
                  <a:gd name="T5" fmla="*/ 114 h 149"/>
                  <a:gd name="T6" fmla="*/ 60 w 60"/>
                  <a:gd name="T7" fmla="*/ 0 h 149"/>
                </a:gdLst>
                <a:ahLst/>
                <a:cxnLst>
                  <a:cxn ang="0">
                    <a:pos x="T0" y="T1"/>
                  </a:cxn>
                  <a:cxn ang="0">
                    <a:pos x="T2" y="T3"/>
                  </a:cxn>
                  <a:cxn ang="0">
                    <a:pos x="T4" y="T5"/>
                  </a:cxn>
                  <a:cxn ang="0">
                    <a:pos x="T6" y="T7"/>
                  </a:cxn>
                </a:cxnLst>
                <a:rect l="0" t="0" r="r" b="b"/>
                <a:pathLst>
                  <a:path w="60" h="149">
                    <a:moveTo>
                      <a:pt x="60" y="0"/>
                    </a:moveTo>
                    <a:lnTo>
                      <a:pt x="60" y="149"/>
                    </a:lnTo>
                    <a:lnTo>
                      <a:pt x="0" y="114"/>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任意多边形: 形状 136">
                <a:extLst>
                  <a:ext uri="{FF2B5EF4-FFF2-40B4-BE49-F238E27FC236}">
                    <a16:creationId xmlns:a16="http://schemas.microsoft.com/office/drawing/2014/main" id="{E64ABDE1-D51C-4F76-9CC5-7258B09BB527}"/>
                  </a:ext>
                </a:extLst>
              </p:cNvPr>
              <p:cNvSpPr/>
              <p:nvPr/>
            </p:nvSpPr>
            <p:spPr bwMode="auto">
              <a:xfrm>
                <a:off x="4645636" y="4938663"/>
                <a:ext cx="50220" cy="126825"/>
              </a:xfrm>
              <a:custGeom>
                <a:avLst/>
                <a:gdLst>
                  <a:gd name="T0" fmla="*/ 0 w 59"/>
                  <a:gd name="T1" fmla="*/ 0 h 149"/>
                  <a:gd name="T2" fmla="*/ 0 w 59"/>
                  <a:gd name="T3" fmla="*/ 149 h 149"/>
                  <a:gd name="T4" fmla="*/ 59 w 59"/>
                  <a:gd name="T5" fmla="*/ 114 h 149"/>
                  <a:gd name="T6" fmla="*/ 0 w 59"/>
                  <a:gd name="T7" fmla="*/ 0 h 149"/>
                </a:gdLst>
                <a:ahLst/>
                <a:cxnLst>
                  <a:cxn ang="0">
                    <a:pos x="T0" y="T1"/>
                  </a:cxn>
                  <a:cxn ang="0">
                    <a:pos x="T2" y="T3"/>
                  </a:cxn>
                  <a:cxn ang="0">
                    <a:pos x="T4" y="T5"/>
                  </a:cxn>
                  <a:cxn ang="0">
                    <a:pos x="T6" y="T7"/>
                  </a:cxn>
                </a:cxnLst>
                <a:rect l="0" t="0" r="r" b="b"/>
                <a:pathLst>
                  <a:path w="59" h="149">
                    <a:moveTo>
                      <a:pt x="0" y="0"/>
                    </a:moveTo>
                    <a:lnTo>
                      <a:pt x="0" y="149"/>
                    </a:lnTo>
                    <a:lnTo>
                      <a:pt x="59" y="114"/>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任意多边形: 形状 137">
                <a:extLst>
                  <a:ext uri="{FF2B5EF4-FFF2-40B4-BE49-F238E27FC236}">
                    <a16:creationId xmlns:a16="http://schemas.microsoft.com/office/drawing/2014/main" id="{410DD5BF-E05F-4FB0-896A-F7100EC2517A}"/>
                  </a:ext>
                </a:extLst>
              </p:cNvPr>
              <p:cNvSpPr/>
              <p:nvPr/>
            </p:nvSpPr>
            <p:spPr bwMode="auto">
              <a:xfrm>
                <a:off x="4800550" y="5178693"/>
                <a:ext cx="22982" cy="13619"/>
              </a:xfrm>
              <a:custGeom>
                <a:avLst/>
                <a:gdLst>
                  <a:gd name="T0" fmla="*/ 16 w 27"/>
                  <a:gd name="T1" fmla="*/ 16 h 16"/>
                  <a:gd name="T2" fmla="*/ 0 w 27"/>
                  <a:gd name="T3" fmla="*/ 6 h 16"/>
                  <a:gd name="T4" fmla="*/ 12 w 27"/>
                  <a:gd name="T5" fmla="*/ 0 h 16"/>
                  <a:gd name="T6" fmla="*/ 27 w 27"/>
                  <a:gd name="T7" fmla="*/ 9 h 16"/>
                  <a:gd name="T8" fmla="*/ 16 w 27"/>
                  <a:gd name="T9" fmla="*/ 16 h 16"/>
                </a:gdLst>
                <a:ahLst/>
                <a:cxnLst>
                  <a:cxn ang="0">
                    <a:pos x="T0" y="T1"/>
                  </a:cxn>
                  <a:cxn ang="0">
                    <a:pos x="T2" y="T3"/>
                  </a:cxn>
                  <a:cxn ang="0">
                    <a:pos x="T4" y="T5"/>
                  </a:cxn>
                  <a:cxn ang="0">
                    <a:pos x="T6" y="T7"/>
                  </a:cxn>
                  <a:cxn ang="0">
                    <a:pos x="T8" y="T9"/>
                  </a:cxn>
                </a:cxnLst>
                <a:rect l="0" t="0" r="r" b="b"/>
                <a:pathLst>
                  <a:path w="27" h="16">
                    <a:moveTo>
                      <a:pt x="16" y="16"/>
                    </a:moveTo>
                    <a:lnTo>
                      <a:pt x="0" y="6"/>
                    </a:lnTo>
                    <a:lnTo>
                      <a:pt x="12" y="0"/>
                    </a:lnTo>
                    <a:lnTo>
                      <a:pt x="27" y="9"/>
                    </a:lnTo>
                    <a:lnTo>
                      <a:pt x="16" y="16"/>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任意多边形: 形状 138">
                <a:extLst>
                  <a:ext uri="{FF2B5EF4-FFF2-40B4-BE49-F238E27FC236}">
                    <a16:creationId xmlns:a16="http://schemas.microsoft.com/office/drawing/2014/main" id="{A35C516F-17AF-4D74-AD57-A0B4C5D6ADCF}"/>
                  </a:ext>
                </a:extLst>
              </p:cNvPr>
              <p:cNvSpPr/>
              <p:nvPr/>
            </p:nvSpPr>
            <p:spPr bwMode="auto">
              <a:xfrm>
                <a:off x="4802252" y="5178693"/>
                <a:ext cx="11916" cy="67243"/>
              </a:xfrm>
              <a:custGeom>
                <a:avLst/>
                <a:gdLst>
                  <a:gd name="T0" fmla="*/ 14 w 14"/>
                  <a:gd name="T1" fmla="*/ 79 h 79"/>
                  <a:gd name="T2" fmla="*/ 0 w 14"/>
                  <a:gd name="T3" fmla="*/ 71 h 79"/>
                  <a:gd name="T4" fmla="*/ 0 w 14"/>
                  <a:gd name="T5" fmla="*/ 0 h 79"/>
                  <a:gd name="T6" fmla="*/ 14 w 14"/>
                  <a:gd name="T7" fmla="*/ 8 h 79"/>
                  <a:gd name="T8" fmla="*/ 14 w 14"/>
                  <a:gd name="T9" fmla="*/ 79 h 79"/>
                </a:gdLst>
                <a:ahLst/>
                <a:cxnLst>
                  <a:cxn ang="0">
                    <a:pos x="T0" y="T1"/>
                  </a:cxn>
                  <a:cxn ang="0">
                    <a:pos x="T2" y="T3"/>
                  </a:cxn>
                  <a:cxn ang="0">
                    <a:pos x="T4" y="T5"/>
                  </a:cxn>
                  <a:cxn ang="0">
                    <a:pos x="T6" y="T7"/>
                  </a:cxn>
                  <a:cxn ang="0">
                    <a:pos x="T8" y="T9"/>
                  </a:cxn>
                </a:cxnLst>
                <a:rect l="0" t="0" r="r" b="b"/>
                <a:pathLst>
                  <a:path w="14" h="79">
                    <a:moveTo>
                      <a:pt x="14" y="79"/>
                    </a:moveTo>
                    <a:lnTo>
                      <a:pt x="0" y="71"/>
                    </a:lnTo>
                    <a:lnTo>
                      <a:pt x="0" y="0"/>
                    </a:lnTo>
                    <a:lnTo>
                      <a:pt x="14" y="8"/>
                    </a:lnTo>
                    <a:lnTo>
                      <a:pt x="14" y="79"/>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任意多边形: 形状 139">
                <a:extLst>
                  <a:ext uri="{FF2B5EF4-FFF2-40B4-BE49-F238E27FC236}">
                    <a16:creationId xmlns:a16="http://schemas.microsoft.com/office/drawing/2014/main" id="{9096CFEE-A46A-4FA1-9EB0-0AFC1A9AE3C0}"/>
                  </a:ext>
                </a:extLst>
              </p:cNvPr>
              <p:cNvSpPr/>
              <p:nvPr/>
            </p:nvSpPr>
            <p:spPr bwMode="auto">
              <a:xfrm>
                <a:off x="4814169" y="5180395"/>
                <a:ext cx="7661" cy="65541"/>
              </a:xfrm>
              <a:custGeom>
                <a:avLst/>
                <a:gdLst>
                  <a:gd name="T0" fmla="*/ 9 w 9"/>
                  <a:gd name="T1" fmla="*/ 0 h 77"/>
                  <a:gd name="T2" fmla="*/ 9 w 9"/>
                  <a:gd name="T3" fmla="*/ 72 h 77"/>
                  <a:gd name="T4" fmla="*/ 0 w 9"/>
                  <a:gd name="T5" fmla="*/ 77 h 77"/>
                  <a:gd name="T6" fmla="*/ 0 w 9"/>
                  <a:gd name="T7" fmla="*/ 6 h 77"/>
                  <a:gd name="T8" fmla="*/ 9 w 9"/>
                  <a:gd name="T9" fmla="*/ 0 h 77"/>
                </a:gdLst>
                <a:ahLst/>
                <a:cxnLst>
                  <a:cxn ang="0">
                    <a:pos x="T0" y="T1"/>
                  </a:cxn>
                  <a:cxn ang="0">
                    <a:pos x="T2" y="T3"/>
                  </a:cxn>
                  <a:cxn ang="0">
                    <a:pos x="T4" y="T5"/>
                  </a:cxn>
                  <a:cxn ang="0">
                    <a:pos x="T6" y="T7"/>
                  </a:cxn>
                  <a:cxn ang="0">
                    <a:pos x="T8" y="T9"/>
                  </a:cxn>
                </a:cxnLst>
                <a:rect l="0" t="0" r="r" b="b"/>
                <a:pathLst>
                  <a:path w="9" h="77">
                    <a:moveTo>
                      <a:pt x="9" y="0"/>
                    </a:moveTo>
                    <a:lnTo>
                      <a:pt x="9" y="72"/>
                    </a:lnTo>
                    <a:lnTo>
                      <a:pt x="0" y="77"/>
                    </a:lnTo>
                    <a:lnTo>
                      <a:pt x="0" y="6"/>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任意多边形: 形状 140">
                <a:extLst>
                  <a:ext uri="{FF2B5EF4-FFF2-40B4-BE49-F238E27FC236}">
                    <a16:creationId xmlns:a16="http://schemas.microsoft.com/office/drawing/2014/main" id="{1ECCAF24-B800-4F3E-90A4-E1D744364E91}"/>
                  </a:ext>
                </a:extLst>
              </p:cNvPr>
              <p:cNvSpPr/>
              <p:nvPr/>
            </p:nvSpPr>
            <p:spPr bwMode="auto">
              <a:xfrm>
                <a:off x="4754586" y="5086767"/>
                <a:ext cx="59582" cy="115759"/>
              </a:xfrm>
              <a:custGeom>
                <a:avLst/>
                <a:gdLst>
                  <a:gd name="T0" fmla="*/ 70 w 70"/>
                  <a:gd name="T1" fmla="*/ 0 h 136"/>
                  <a:gd name="T2" fmla="*/ 70 w 70"/>
                  <a:gd name="T3" fmla="*/ 136 h 136"/>
                  <a:gd name="T4" fmla="*/ 0 w 70"/>
                  <a:gd name="T5" fmla="*/ 96 h 136"/>
                  <a:gd name="T6" fmla="*/ 70 w 70"/>
                  <a:gd name="T7" fmla="*/ 0 h 136"/>
                </a:gdLst>
                <a:ahLst/>
                <a:cxnLst>
                  <a:cxn ang="0">
                    <a:pos x="T0" y="T1"/>
                  </a:cxn>
                  <a:cxn ang="0">
                    <a:pos x="T2" y="T3"/>
                  </a:cxn>
                  <a:cxn ang="0">
                    <a:pos x="T4" y="T5"/>
                  </a:cxn>
                  <a:cxn ang="0">
                    <a:pos x="T6" y="T7"/>
                  </a:cxn>
                </a:cxnLst>
                <a:rect l="0" t="0" r="r" b="b"/>
                <a:pathLst>
                  <a:path w="70" h="136">
                    <a:moveTo>
                      <a:pt x="70" y="0"/>
                    </a:moveTo>
                    <a:lnTo>
                      <a:pt x="70" y="136"/>
                    </a:lnTo>
                    <a:lnTo>
                      <a:pt x="0" y="96"/>
                    </a:lnTo>
                    <a:lnTo>
                      <a:pt x="70"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任意多边形: 形状 141">
                <a:extLst>
                  <a:ext uri="{FF2B5EF4-FFF2-40B4-BE49-F238E27FC236}">
                    <a16:creationId xmlns:a16="http://schemas.microsoft.com/office/drawing/2014/main" id="{AFDF1C2E-EC25-40C5-A5F7-0222DA98C99D}"/>
                  </a:ext>
                </a:extLst>
              </p:cNvPr>
              <p:cNvSpPr/>
              <p:nvPr/>
            </p:nvSpPr>
            <p:spPr bwMode="auto">
              <a:xfrm>
                <a:off x="4814169" y="5086767"/>
                <a:ext cx="59582" cy="115759"/>
              </a:xfrm>
              <a:custGeom>
                <a:avLst/>
                <a:gdLst>
                  <a:gd name="T0" fmla="*/ 0 w 70"/>
                  <a:gd name="T1" fmla="*/ 0 h 136"/>
                  <a:gd name="T2" fmla="*/ 0 w 70"/>
                  <a:gd name="T3" fmla="*/ 136 h 136"/>
                  <a:gd name="T4" fmla="*/ 70 w 70"/>
                  <a:gd name="T5" fmla="*/ 96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6"/>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任意多边形: 形状 142">
                <a:extLst>
                  <a:ext uri="{FF2B5EF4-FFF2-40B4-BE49-F238E27FC236}">
                    <a16:creationId xmlns:a16="http://schemas.microsoft.com/office/drawing/2014/main" id="{DAFA3E07-AC51-4FE6-A377-3631A4B6FFFD}"/>
                  </a:ext>
                </a:extLst>
              </p:cNvPr>
              <p:cNvSpPr/>
              <p:nvPr/>
            </p:nvSpPr>
            <p:spPr bwMode="auto">
              <a:xfrm>
                <a:off x="4770759" y="5136134"/>
                <a:ext cx="43410" cy="34898"/>
              </a:xfrm>
              <a:custGeom>
                <a:avLst/>
                <a:gdLst>
                  <a:gd name="T0" fmla="*/ 0 w 51"/>
                  <a:gd name="T1" fmla="*/ 12 h 41"/>
                  <a:gd name="T2" fmla="*/ 51 w 51"/>
                  <a:gd name="T3" fmla="*/ 41 h 41"/>
                  <a:gd name="T4" fmla="*/ 51 w 51"/>
                  <a:gd name="T5" fmla="*/ 25 h 41"/>
                  <a:gd name="T6" fmla="*/ 8 w 51"/>
                  <a:gd name="T7" fmla="*/ 0 h 41"/>
                  <a:gd name="T8" fmla="*/ 0 w 51"/>
                  <a:gd name="T9" fmla="*/ 12 h 41"/>
                </a:gdLst>
                <a:ahLst/>
                <a:cxnLst>
                  <a:cxn ang="0">
                    <a:pos x="T0" y="T1"/>
                  </a:cxn>
                  <a:cxn ang="0">
                    <a:pos x="T2" y="T3"/>
                  </a:cxn>
                  <a:cxn ang="0">
                    <a:pos x="T4" y="T5"/>
                  </a:cxn>
                  <a:cxn ang="0">
                    <a:pos x="T6" y="T7"/>
                  </a:cxn>
                  <a:cxn ang="0">
                    <a:pos x="T8" y="T9"/>
                  </a:cxn>
                </a:cxnLst>
                <a:rect l="0" t="0" r="r" b="b"/>
                <a:pathLst>
                  <a:path w="51" h="41">
                    <a:moveTo>
                      <a:pt x="0" y="12"/>
                    </a:moveTo>
                    <a:lnTo>
                      <a:pt x="51" y="41"/>
                    </a:lnTo>
                    <a:lnTo>
                      <a:pt x="51" y="25"/>
                    </a:lnTo>
                    <a:lnTo>
                      <a:pt x="8" y="0"/>
                    </a:lnTo>
                    <a:lnTo>
                      <a:pt x="0" y="12"/>
                    </a:lnTo>
                    <a:close/>
                  </a:path>
                </a:pathLst>
              </a:custGeom>
              <a:solidFill>
                <a:srgbClr val="59D893"/>
              </a:solidFill>
              <a:ln>
                <a:noFill/>
              </a:ln>
            </p:spPr>
            <p:txBody>
              <a:bodyPr anchor="ctr"/>
              <a:lstStyle/>
              <a:p>
                <a:pPr algn="ctr"/>
                <a:endParaRPr/>
              </a:p>
            </p:txBody>
          </p:sp>
          <p:sp>
            <p:nvSpPr>
              <p:cNvPr id="144" name="任意多边形: 形状 143">
                <a:extLst>
                  <a:ext uri="{FF2B5EF4-FFF2-40B4-BE49-F238E27FC236}">
                    <a16:creationId xmlns:a16="http://schemas.microsoft.com/office/drawing/2014/main" id="{02D97C4E-5526-4941-AFA0-058C57097EE9}"/>
                  </a:ext>
                </a:extLst>
              </p:cNvPr>
              <p:cNvSpPr/>
              <p:nvPr/>
            </p:nvSpPr>
            <p:spPr bwMode="auto">
              <a:xfrm>
                <a:off x="4814169" y="5086767"/>
                <a:ext cx="59582" cy="115759"/>
              </a:xfrm>
              <a:custGeom>
                <a:avLst/>
                <a:gdLst>
                  <a:gd name="T0" fmla="*/ 0 w 70"/>
                  <a:gd name="T1" fmla="*/ 0 h 136"/>
                  <a:gd name="T2" fmla="*/ 0 w 70"/>
                  <a:gd name="T3" fmla="*/ 136 h 136"/>
                  <a:gd name="T4" fmla="*/ 70 w 70"/>
                  <a:gd name="T5" fmla="*/ 96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6"/>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任意多边形: 形状 144">
                <a:extLst>
                  <a:ext uri="{FF2B5EF4-FFF2-40B4-BE49-F238E27FC236}">
                    <a16:creationId xmlns:a16="http://schemas.microsoft.com/office/drawing/2014/main" id="{CB42DAC8-29D6-4488-A255-FC08F2A1A029}"/>
                  </a:ext>
                </a:extLst>
              </p:cNvPr>
              <p:cNvSpPr/>
              <p:nvPr/>
            </p:nvSpPr>
            <p:spPr bwMode="auto">
              <a:xfrm>
                <a:off x="4814169" y="5136134"/>
                <a:ext cx="42559" cy="34898"/>
              </a:xfrm>
              <a:custGeom>
                <a:avLst/>
                <a:gdLst>
                  <a:gd name="T0" fmla="*/ 42 w 50"/>
                  <a:gd name="T1" fmla="*/ 0 h 41"/>
                  <a:gd name="T2" fmla="*/ 0 w 50"/>
                  <a:gd name="T3" fmla="*/ 25 h 41"/>
                  <a:gd name="T4" fmla="*/ 0 w 50"/>
                  <a:gd name="T5" fmla="*/ 41 h 41"/>
                  <a:gd name="T6" fmla="*/ 50 w 50"/>
                  <a:gd name="T7" fmla="*/ 12 h 41"/>
                  <a:gd name="T8" fmla="*/ 42 w 50"/>
                  <a:gd name="T9" fmla="*/ 0 h 41"/>
                </a:gdLst>
                <a:ahLst/>
                <a:cxnLst>
                  <a:cxn ang="0">
                    <a:pos x="T0" y="T1"/>
                  </a:cxn>
                  <a:cxn ang="0">
                    <a:pos x="T2" y="T3"/>
                  </a:cxn>
                  <a:cxn ang="0">
                    <a:pos x="T4" y="T5"/>
                  </a:cxn>
                  <a:cxn ang="0">
                    <a:pos x="T6" y="T7"/>
                  </a:cxn>
                  <a:cxn ang="0">
                    <a:pos x="T8" y="T9"/>
                  </a:cxn>
                </a:cxnLst>
                <a:rect l="0" t="0" r="r" b="b"/>
                <a:pathLst>
                  <a:path w="50" h="41">
                    <a:moveTo>
                      <a:pt x="42" y="0"/>
                    </a:moveTo>
                    <a:lnTo>
                      <a:pt x="0" y="25"/>
                    </a:lnTo>
                    <a:lnTo>
                      <a:pt x="0" y="41"/>
                    </a:lnTo>
                    <a:lnTo>
                      <a:pt x="50" y="12"/>
                    </a:lnTo>
                    <a:lnTo>
                      <a:pt x="42" y="0"/>
                    </a:lnTo>
                    <a:close/>
                  </a:path>
                </a:pathLst>
              </a:custGeom>
              <a:solidFill>
                <a:srgbClr val="309C5E"/>
              </a:solidFill>
              <a:ln>
                <a:noFill/>
              </a:ln>
            </p:spPr>
            <p:txBody>
              <a:bodyPr anchor="ctr"/>
              <a:lstStyle/>
              <a:p>
                <a:pPr algn="ctr"/>
                <a:endParaRPr/>
              </a:p>
            </p:txBody>
          </p:sp>
          <p:sp>
            <p:nvSpPr>
              <p:cNvPr id="146" name="任意多边形: 形状 145">
                <a:extLst>
                  <a:ext uri="{FF2B5EF4-FFF2-40B4-BE49-F238E27FC236}">
                    <a16:creationId xmlns:a16="http://schemas.microsoft.com/office/drawing/2014/main" id="{674C5CC4-B5DF-41DB-96C1-1E9FF720F342}"/>
                  </a:ext>
                </a:extLst>
              </p:cNvPr>
              <p:cNvSpPr/>
              <p:nvPr/>
            </p:nvSpPr>
            <p:spPr bwMode="auto">
              <a:xfrm>
                <a:off x="4763098" y="5034845"/>
                <a:ext cx="51070" cy="126825"/>
              </a:xfrm>
              <a:custGeom>
                <a:avLst/>
                <a:gdLst>
                  <a:gd name="T0" fmla="*/ 60 w 60"/>
                  <a:gd name="T1" fmla="*/ 0 h 149"/>
                  <a:gd name="T2" fmla="*/ 60 w 60"/>
                  <a:gd name="T3" fmla="*/ 149 h 149"/>
                  <a:gd name="T4" fmla="*/ 0 w 60"/>
                  <a:gd name="T5" fmla="*/ 115 h 149"/>
                  <a:gd name="T6" fmla="*/ 60 w 60"/>
                  <a:gd name="T7" fmla="*/ 0 h 149"/>
                </a:gdLst>
                <a:ahLst/>
                <a:cxnLst>
                  <a:cxn ang="0">
                    <a:pos x="T0" y="T1"/>
                  </a:cxn>
                  <a:cxn ang="0">
                    <a:pos x="T2" y="T3"/>
                  </a:cxn>
                  <a:cxn ang="0">
                    <a:pos x="T4" y="T5"/>
                  </a:cxn>
                  <a:cxn ang="0">
                    <a:pos x="T6" y="T7"/>
                  </a:cxn>
                </a:cxnLst>
                <a:rect l="0" t="0" r="r" b="b"/>
                <a:pathLst>
                  <a:path w="60" h="149">
                    <a:moveTo>
                      <a:pt x="60" y="0"/>
                    </a:moveTo>
                    <a:lnTo>
                      <a:pt x="60" y="149"/>
                    </a:lnTo>
                    <a:lnTo>
                      <a:pt x="0" y="115"/>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任意多边形: 形状 146">
                <a:extLst>
                  <a:ext uri="{FF2B5EF4-FFF2-40B4-BE49-F238E27FC236}">
                    <a16:creationId xmlns:a16="http://schemas.microsoft.com/office/drawing/2014/main" id="{8383EA96-5733-401B-AD3B-7A12E7E67BED}"/>
                  </a:ext>
                </a:extLst>
              </p:cNvPr>
              <p:cNvSpPr/>
              <p:nvPr/>
            </p:nvSpPr>
            <p:spPr bwMode="auto">
              <a:xfrm>
                <a:off x="4814169" y="5034845"/>
                <a:ext cx="50220" cy="126825"/>
              </a:xfrm>
              <a:custGeom>
                <a:avLst/>
                <a:gdLst>
                  <a:gd name="T0" fmla="*/ 0 w 59"/>
                  <a:gd name="T1" fmla="*/ 0 h 149"/>
                  <a:gd name="T2" fmla="*/ 0 w 59"/>
                  <a:gd name="T3" fmla="*/ 149 h 149"/>
                  <a:gd name="T4" fmla="*/ 59 w 59"/>
                  <a:gd name="T5" fmla="*/ 115 h 149"/>
                  <a:gd name="T6" fmla="*/ 0 w 59"/>
                  <a:gd name="T7" fmla="*/ 0 h 149"/>
                </a:gdLst>
                <a:ahLst/>
                <a:cxnLst>
                  <a:cxn ang="0">
                    <a:pos x="T0" y="T1"/>
                  </a:cxn>
                  <a:cxn ang="0">
                    <a:pos x="T2" y="T3"/>
                  </a:cxn>
                  <a:cxn ang="0">
                    <a:pos x="T4" y="T5"/>
                  </a:cxn>
                  <a:cxn ang="0">
                    <a:pos x="T6" y="T7"/>
                  </a:cxn>
                </a:cxnLst>
                <a:rect l="0" t="0" r="r" b="b"/>
                <a:pathLst>
                  <a:path w="59" h="149">
                    <a:moveTo>
                      <a:pt x="0" y="0"/>
                    </a:moveTo>
                    <a:lnTo>
                      <a:pt x="0" y="149"/>
                    </a:lnTo>
                    <a:lnTo>
                      <a:pt x="59" y="115"/>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任意多边形: 形状 147">
                <a:extLst>
                  <a:ext uri="{FF2B5EF4-FFF2-40B4-BE49-F238E27FC236}">
                    <a16:creationId xmlns:a16="http://schemas.microsoft.com/office/drawing/2014/main" id="{A1B1F6E4-B0B8-4358-BEBB-4272E9328F64}"/>
                  </a:ext>
                </a:extLst>
              </p:cNvPr>
              <p:cNvSpPr/>
              <p:nvPr/>
            </p:nvSpPr>
            <p:spPr bwMode="auto">
              <a:xfrm>
                <a:off x="4969082" y="5274875"/>
                <a:ext cx="22982" cy="13619"/>
              </a:xfrm>
              <a:custGeom>
                <a:avLst/>
                <a:gdLst>
                  <a:gd name="T0" fmla="*/ 16 w 27"/>
                  <a:gd name="T1" fmla="*/ 16 h 16"/>
                  <a:gd name="T2" fmla="*/ 0 w 27"/>
                  <a:gd name="T3" fmla="*/ 7 h 16"/>
                  <a:gd name="T4" fmla="*/ 12 w 27"/>
                  <a:gd name="T5" fmla="*/ 0 h 16"/>
                  <a:gd name="T6" fmla="*/ 27 w 27"/>
                  <a:gd name="T7" fmla="*/ 9 h 16"/>
                  <a:gd name="T8" fmla="*/ 16 w 27"/>
                  <a:gd name="T9" fmla="*/ 16 h 16"/>
                </a:gdLst>
                <a:ahLst/>
                <a:cxnLst>
                  <a:cxn ang="0">
                    <a:pos x="T0" y="T1"/>
                  </a:cxn>
                  <a:cxn ang="0">
                    <a:pos x="T2" y="T3"/>
                  </a:cxn>
                  <a:cxn ang="0">
                    <a:pos x="T4" y="T5"/>
                  </a:cxn>
                  <a:cxn ang="0">
                    <a:pos x="T6" y="T7"/>
                  </a:cxn>
                  <a:cxn ang="0">
                    <a:pos x="T8" y="T9"/>
                  </a:cxn>
                </a:cxnLst>
                <a:rect l="0" t="0" r="r" b="b"/>
                <a:pathLst>
                  <a:path w="27" h="16">
                    <a:moveTo>
                      <a:pt x="16" y="16"/>
                    </a:moveTo>
                    <a:lnTo>
                      <a:pt x="0" y="7"/>
                    </a:lnTo>
                    <a:lnTo>
                      <a:pt x="12" y="0"/>
                    </a:lnTo>
                    <a:lnTo>
                      <a:pt x="27" y="9"/>
                    </a:lnTo>
                    <a:lnTo>
                      <a:pt x="16" y="16"/>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任意多边形: 形状 148">
                <a:extLst>
                  <a:ext uri="{FF2B5EF4-FFF2-40B4-BE49-F238E27FC236}">
                    <a16:creationId xmlns:a16="http://schemas.microsoft.com/office/drawing/2014/main" id="{B04CA479-EF07-468D-BA39-74E83D2F17AB}"/>
                  </a:ext>
                </a:extLst>
              </p:cNvPr>
              <p:cNvSpPr/>
              <p:nvPr/>
            </p:nvSpPr>
            <p:spPr bwMode="auto">
              <a:xfrm>
                <a:off x="4970785" y="5274875"/>
                <a:ext cx="11916" cy="67243"/>
              </a:xfrm>
              <a:custGeom>
                <a:avLst/>
                <a:gdLst>
                  <a:gd name="T0" fmla="*/ 14 w 14"/>
                  <a:gd name="T1" fmla="*/ 79 h 79"/>
                  <a:gd name="T2" fmla="*/ 0 w 14"/>
                  <a:gd name="T3" fmla="*/ 71 h 79"/>
                  <a:gd name="T4" fmla="*/ 0 w 14"/>
                  <a:gd name="T5" fmla="*/ 0 h 79"/>
                  <a:gd name="T6" fmla="*/ 14 w 14"/>
                  <a:gd name="T7" fmla="*/ 8 h 79"/>
                  <a:gd name="T8" fmla="*/ 14 w 14"/>
                  <a:gd name="T9" fmla="*/ 79 h 79"/>
                </a:gdLst>
                <a:ahLst/>
                <a:cxnLst>
                  <a:cxn ang="0">
                    <a:pos x="T0" y="T1"/>
                  </a:cxn>
                  <a:cxn ang="0">
                    <a:pos x="T2" y="T3"/>
                  </a:cxn>
                  <a:cxn ang="0">
                    <a:pos x="T4" y="T5"/>
                  </a:cxn>
                  <a:cxn ang="0">
                    <a:pos x="T6" y="T7"/>
                  </a:cxn>
                  <a:cxn ang="0">
                    <a:pos x="T8" y="T9"/>
                  </a:cxn>
                </a:cxnLst>
                <a:rect l="0" t="0" r="r" b="b"/>
                <a:pathLst>
                  <a:path w="14" h="79">
                    <a:moveTo>
                      <a:pt x="14" y="79"/>
                    </a:moveTo>
                    <a:lnTo>
                      <a:pt x="0" y="71"/>
                    </a:lnTo>
                    <a:lnTo>
                      <a:pt x="0" y="0"/>
                    </a:lnTo>
                    <a:lnTo>
                      <a:pt x="14" y="8"/>
                    </a:lnTo>
                    <a:lnTo>
                      <a:pt x="14" y="79"/>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任意多边形: 形状 149">
                <a:extLst>
                  <a:ext uri="{FF2B5EF4-FFF2-40B4-BE49-F238E27FC236}">
                    <a16:creationId xmlns:a16="http://schemas.microsoft.com/office/drawing/2014/main" id="{735A0D2C-DFD2-4C2F-B325-625D9ADA4F2E}"/>
                  </a:ext>
                </a:extLst>
              </p:cNvPr>
              <p:cNvSpPr/>
              <p:nvPr/>
            </p:nvSpPr>
            <p:spPr bwMode="auto">
              <a:xfrm>
                <a:off x="4982701" y="5276578"/>
                <a:ext cx="7661" cy="65541"/>
              </a:xfrm>
              <a:custGeom>
                <a:avLst/>
                <a:gdLst>
                  <a:gd name="T0" fmla="*/ 9 w 9"/>
                  <a:gd name="T1" fmla="*/ 0 h 77"/>
                  <a:gd name="T2" fmla="*/ 9 w 9"/>
                  <a:gd name="T3" fmla="*/ 72 h 77"/>
                  <a:gd name="T4" fmla="*/ 0 w 9"/>
                  <a:gd name="T5" fmla="*/ 77 h 77"/>
                  <a:gd name="T6" fmla="*/ 0 w 9"/>
                  <a:gd name="T7" fmla="*/ 6 h 77"/>
                  <a:gd name="T8" fmla="*/ 9 w 9"/>
                  <a:gd name="T9" fmla="*/ 0 h 77"/>
                </a:gdLst>
                <a:ahLst/>
                <a:cxnLst>
                  <a:cxn ang="0">
                    <a:pos x="T0" y="T1"/>
                  </a:cxn>
                  <a:cxn ang="0">
                    <a:pos x="T2" y="T3"/>
                  </a:cxn>
                  <a:cxn ang="0">
                    <a:pos x="T4" y="T5"/>
                  </a:cxn>
                  <a:cxn ang="0">
                    <a:pos x="T6" y="T7"/>
                  </a:cxn>
                  <a:cxn ang="0">
                    <a:pos x="T8" y="T9"/>
                  </a:cxn>
                </a:cxnLst>
                <a:rect l="0" t="0" r="r" b="b"/>
                <a:pathLst>
                  <a:path w="9" h="77">
                    <a:moveTo>
                      <a:pt x="9" y="0"/>
                    </a:moveTo>
                    <a:lnTo>
                      <a:pt x="9" y="72"/>
                    </a:lnTo>
                    <a:lnTo>
                      <a:pt x="0" y="77"/>
                    </a:lnTo>
                    <a:lnTo>
                      <a:pt x="0" y="6"/>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任意多边形: 形状 150">
                <a:extLst>
                  <a:ext uri="{FF2B5EF4-FFF2-40B4-BE49-F238E27FC236}">
                    <a16:creationId xmlns:a16="http://schemas.microsoft.com/office/drawing/2014/main" id="{8A172450-E9A2-4515-9D0B-292C2B47C3AF}"/>
                  </a:ext>
                </a:extLst>
              </p:cNvPr>
              <p:cNvSpPr/>
              <p:nvPr/>
            </p:nvSpPr>
            <p:spPr bwMode="auto">
              <a:xfrm>
                <a:off x="4923119" y="5182949"/>
                <a:ext cx="59582" cy="115759"/>
              </a:xfrm>
              <a:custGeom>
                <a:avLst/>
                <a:gdLst>
                  <a:gd name="T0" fmla="*/ 70 w 70"/>
                  <a:gd name="T1" fmla="*/ 0 h 136"/>
                  <a:gd name="T2" fmla="*/ 70 w 70"/>
                  <a:gd name="T3" fmla="*/ 136 h 136"/>
                  <a:gd name="T4" fmla="*/ 0 w 70"/>
                  <a:gd name="T5" fmla="*/ 96 h 136"/>
                  <a:gd name="T6" fmla="*/ 70 w 70"/>
                  <a:gd name="T7" fmla="*/ 0 h 136"/>
                </a:gdLst>
                <a:ahLst/>
                <a:cxnLst>
                  <a:cxn ang="0">
                    <a:pos x="T0" y="T1"/>
                  </a:cxn>
                  <a:cxn ang="0">
                    <a:pos x="T2" y="T3"/>
                  </a:cxn>
                  <a:cxn ang="0">
                    <a:pos x="T4" y="T5"/>
                  </a:cxn>
                  <a:cxn ang="0">
                    <a:pos x="T6" y="T7"/>
                  </a:cxn>
                </a:cxnLst>
                <a:rect l="0" t="0" r="r" b="b"/>
                <a:pathLst>
                  <a:path w="70" h="136">
                    <a:moveTo>
                      <a:pt x="70" y="0"/>
                    </a:moveTo>
                    <a:lnTo>
                      <a:pt x="70" y="136"/>
                    </a:lnTo>
                    <a:lnTo>
                      <a:pt x="0" y="96"/>
                    </a:lnTo>
                    <a:lnTo>
                      <a:pt x="70"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任意多边形: 形状 151">
                <a:extLst>
                  <a:ext uri="{FF2B5EF4-FFF2-40B4-BE49-F238E27FC236}">
                    <a16:creationId xmlns:a16="http://schemas.microsoft.com/office/drawing/2014/main" id="{1B386928-8ED8-4EAB-AE9F-D6C4AA7CB3B9}"/>
                  </a:ext>
                </a:extLst>
              </p:cNvPr>
              <p:cNvSpPr/>
              <p:nvPr/>
            </p:nvSpPr>
            <p:spPr bwMode="auto">
              <a:xfrm>
                <a:off x="4982701" y="5182949"/>
                <a:ext cx="59582" cy="115759"/>
              </a:xfrm>
              <a:custGeom>
                <a:avLst/>
                <a:gdLst>
                  <a:gd name="T0" fmla="*/ 0 w 70"/>
                  <a:gd name="T1" fmla="*/ 0 h 136"/>
                  <a:gd name="T2" fmla="*/ 0 w 70"/>
                  <a:gd name="T3" fmla="*/ 136 h 136"/>
                  <a:gd name="T4" fmla="*/ 70 w 70"/>
                  <a:gd name="T5" fmla="*/ 96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6"/>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任意多边形: 形状 152">
                <a:extLst>
                  <a:ext uri="{FF2B5EF4-FFF2-40B4-BE49-F238E27FC236}">
                    <a16:creationId xmlns:a16="http://schemas.microsoft.com/office/drawing/2014/main" id="{2A70D4FF-9E5A-4FF8-AAAE-C7021AA880ED}"/>
                  </a:ext>
                </a:extLst>
              </p:cNvPr>
              <p:cNvSpPr/>
              <p:nvPr/>
            </p:nvSpPr>
            <p:spPr bwMode="auto">
              <a:xfrm>
                <a:off x="4939291" y="5232317"/>
                <a:ext cx="43410" cy="34047"/>
              </a:xfrm>
              <a:custGeom>
                <a:avLst/>
                <a:gdLst>
                  <a:gd name="T0" fmla="*/ 0 w 51"/>
                  <a:gd name="T1" fmla="*/ 11 h 40"/>
                  <a:gd name="T2" fmla="*/ 51 w 51"/>
                  <a:gd name="T3" fmla="*/ 40 h 40"/>
                  <a:gd name="T4" fmla="*/ 51 w 51"/>
                  <a:gd name="T5" fmla="*/ 24 h 40"/>
                  <a:gd name="T6" fmla="*/ 8 w 51"/>
                  <a:gd name="T7" fmla="*/ 0 h 40"/>
                  <a:gd name="T8" fmla="*/ 0 w 51"/>
                  <a:gd name="T9" fmla="*/ 11 h 40"/>
                </a:gdLst>
                <a:ahLst/>
                <a:cxnLst>
                  <a:cxn ang="0">
                    <a:pos x="T0" y="T1"/>
                  </a:cxn>
                  <a:cxn ang="0">
                    <a:pos x="T2" y="T3"/>
                  </a:cxn>
                  <a:cxn ang="0">
                    <a:pos x="T4" y="T5"/>
                  </a:cxn>
                  <a:cxn ang="0">
                    <a:pos x="T6" y="T7"/>
                  </a:cxn>
                  <a:cxn ang="0">
                    <a:pos x="T8" y="T9"/>
                  </a:cxn>
                </a:cxnLst>
                <a:rect l="0" t="0" r="r" b="b"/>
                <a:pathLst>
                  <a:path w="51" h="40">
                    <a:moveTo>
                      <a:pt x="0" y="11"/>
                    </a:moveTo>
                    <a:lnTo>
                      <a:pt x="51" y="40"/>
                    </a:lnTo>
                    <a:lnTo>
                      <a:pt x="51" y="24"/>
                    </a:lnTo>
                    <a:lnTo>
                      <a:pt x="8" y="0"/>
                    </a:lnTo>
                    <a:lnTo>
                      <a:pt x="0" y="11"/>
                    </a:lnTo>
                    <a:close/>
                  </a:path>
                </a:pathLst>
              </a:custGeom>
              <a:solidFill>
                <a:srgbClr val="59D893"/>
              </a:solidFill>
              <a:ln>
                <a:noFill/>
              </a:ln>
            </p:spPr>
            <p:txBody>
              <a:bodyPr anchor="ctr"/>
              <a:lstStyle/>
              <a:p>
                <a:pPr algn="ctr"/>
                <a:endParaRPr/>
              </a:p>
            </p:txBody>
          </p:sp>
          <p:sp>
            <p:nvSpPr>
              <p:cNvPr id="154" name="任意多边形: 形状 153">
                <a:extLst>
                  <a:ext uri="{FF2B5EF4-FFF2-40B4-BE49-F238E27FC236}">
                    <a16:creationId xmlns:a16="http://schemas.microsoft.com/office/drawing/2014/main" id="{09F4334F-CD74-4C82-8186-402128308821}"/>
                  </a:ext>
                </a:extLst>
              </p:cNvPr>
              <p:cNvSpPr/>
              <p:nvPr/>
            </p:nvSpPr>
            <p:spPr bwMode="auto">
              <a:xfrm>
                <a:off x="4982701" y="5182949"/>
                <a:ext cx="59582" cy="115759"/>
              </a:xfrm>
              <a:custGeom>
                <a:avLst/>
                <a:gdLst>
                  <a:gd name="T0" fmla="*/ 0 w 70"/>
                  <a:gd name="T1" fmla="*/ 0 h 136"/>
                  <a:gd name="T2" fmla="*/ 0 w 70"/>
                  <a:gd name="T3" fmla="*/ 136 h 136"/>
                  <a:gd name="T4" fmla="*/ 70 w 70"/>
                  <a:gd name="T5" fmla="*/ 96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6"/>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任意多边形: 形状 154">
                <a:extLst>
                  <a:ext uri="{FF2B5EF4-FFF2-40B4-BE49-F238E27FC236}">
                    <a16:creationId xmlns:a16="http://schemas.microsoft.com/office/drawing/2014/main" id="{CE3FB792-4AFC-4529-ACE6-B9788D63E972}"/>
                  </a:ext>
                </a:extLst>
              </p:cNvPr>
              <p:cNvSpPr/>
              <p:nvPr/>
            </p:nvSpPr>
            <p:spPr bwMode="auto">
              <a:xfrm>
                <a:off x="4982701" y="5232317"/>
                <a:ext cx="42559" cy="34047"/>
              </a:xfrm>
              <a:custGeom>
                <a:avLst/>
                <a:gdLst>
                  <a:gd name="T0" fmla="*/ 42 w 50"/>
                  <a:gd name="T1" fmla="*/ 0 h 40"/>
                  <a:gd name="T2" fmla="*/ 0 w 50"/>
                  <a:gd name="T3" fmla="*/ 24 h 40"/>
                  <a:gd name="T4" fmla="*/ 0 w 50"/>
                  <a:gd name="T5" fmla="*/ 40 h 40"/>
                  <a:gd name="T6" fmla="*/ 50 w 50"/>
                  <a:gd name="T7" fmla="*/ 11 h 40"/>
                  <a:gd name="T8" fmla="*/ 42 w 50"/>
                  <a:gd name="T9" fmla="*/ 0 h 40"/>
                </a:gdLst>
                <a:ahLst/>
                <a:cxnLst>
                  <a:cxn ang="0">
                    <a:pos x="T0" y="T1"/>
                  </a:cxn>
                  <a:cxn ang="0">
                    <a:pos x="T2" y="T3"/>
                  </a:cxn>
                  <a:cxn ang="0">
                    <a:pos x="T4" y="T5"/>
                  </a:cxn>
                  <a:cxn ang="0">
                    <a:pos x="T6" y="T7"/>
                  </a:cxn>
                  <a:cxn ang="0">
                    <a:pos x="T8" y="T9"/>
                  </a:cxn>
                </a:cxnLst>
                <a:rect l="0" t="0" r="r" b="b"/>
                <a:pathLst>
                  <a:path w="50" h="40">
                    <a:moveTo>
                      <a:pt x="42" y="0"/>
                    </a:moveTo>
                    <a:lnTo>
                      <a:pt x="0" y="24"/>
                    </a:lnTo>
                    <a:lnTo>
                      <a:pt x="0" y="40"/>
                    </a:lnTo>
                    <a:lnTo>
                      <a:pt x="50" y="11"/>
                    </a:lnTo>
                    <a:lnTo>
                      <a:pt x="42" y="0"/>
                    </a:lnTo>
                    <a:close/>
                  </a:path>
                </a:pathLst>
              </a:custGeom>
              <a:solidFill>
                <a:srgbClr val="309C5E"/>
              </a:solidFill>
              <a:ln>
                <a:noFill/>
              </a:ln>
            </p:spPr>
            <p:txBody>
              <a:bodyPr anchor="ctr"/>
              <a:lstStyle/>
              <a:p>
                <a:pPr algn="ctr"/>
                <a:endParaRPr/>
              </a:p>
            </p:txBody>
          </p:sp>
          <p:sp>
            <p:nvSpPr>
              <p:cNvPr id="156" name="任意多边形: 形状 155">
                <a:extLst>
                  <a:ext uri="{FF2B5EF4-FFF2-40B4-BE49-F238E27FC236}">
                    <a16:creationId xmlns:a16="http://schemas.microsoft.com/office/drawing/2014/main" id="{D31BED7E-23A2-4576-B33D-2F7DB968AC7F}"/>
                  </a:ext>
                </a:extLst>
              </p:cNvPr>
              <p:cNvSpPr/>
              <p:nvPr/>
            </p:nvSpPr>
            <p:spPr bwMode="auto">
              <a:xfrm>
                <a:off x="4931631" y="5131027"/>
                <a:ext cx="51070" cy="126825"/>
              </a:xfrm>
              <a:custGeom>
                <a:avLst/>
                <a:gdLst>
                  <a:gd name="T0" fmla="*/ 60 w 60"/>
                  <a:gd name="T1" fmla="*/ 0 h 149"/>
                  <a:gd name="T2" fmla="*/ 60 w 60"/>
                  <a:gd name="T3" fmla="*/ 149 h 149"/>
                  <a:gd name="T4" fmla="*/ 0 w 60"/>
                  <a:gd name="T5" fmla="*/ 114 h 149"/>
                  <a:gd name="T6" fmla="*/ 60 w 60"/>
                  <a:gd name="T7" fmla="*/ 0 h 149"/>
                </a:gdLst>
                <a:ahLst/>
                <a:cxnLst>
                  <a:cxn ang="0">
                    <a:pos x="T0" y="T1"/>
                  </a:cxn>
                  <a:cxn ang="0">
                    <a:pos x="T2" y="T3"/>
                  </a:cxn>
                  <a:cxn ang="0">
                    <a:pos x="T4" y="T5"/>
                  </a:cxn>
                  <a:cxn ang="0">
                    <a:pos x="T6" y="T7"/>
                  </a:cxn>
                </a:cxnLst>
                <a:rect l="0" t="0" r="r" b="b"/>
                <a:pathLst>
                  <a:path w="60" h="149">
                    <a:moveTo>
                      <a:pt x="60" y="0"/>
                    </a:moveTo>
                    <a:lnTo>
                      <a:pt x="60" y="149"/>
                    </a:lnTo>
                    <a:lnTo>
                      <a:pt x="0" y="114"/>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任意多边形: 形状 156">
                <a:extLst>
                  <a:ext uri="{FF2B5EF4-FFF2-40B4-BE49-F238E27FC236}">
                    <a16:creationId xmlns:a16="http://schemas.microsoft.com/office/drawing/2014/main" id="{FE19EFF5-6DA7-4392-8283-055614F12F61}"/>
                  </a:ext>
                </a:extLst>
              </p:cNvPr>
              <p:cNvSpPr/>
              <p:nvPr/>
            </p:nvSpPr>
            <p:spPr bwMode="auto">
              <a:xfrm>
                <a:off x="4982701" y="5131027"/>
                <a:ext cx="51070" cy="126825"/>
              </a:xfrm>
              <a:custGeom>
                <a:avLst/>
                <a:gdLst>
                  <a:gd name="T0" fmla="*/ 0 w 60"/>
                  <a:gd name="T1" fmla="*/ 0 h 149"/>
                  <a:gd name="T2" fmla="*/ 0 w 60"/>
                  <a:gd name="T3" fmla="*/ 149 h 149"/>
                  <a:gd name="T4" fmla="*/ 60 w 60"/>
                  <a:gd name="T5" fmla="*/ 114 h 149"/>
                  <a:gd name="T6" fmla="*/ 0 w 60"/>
                  <a:gd name="T7" fmla="*/ 0 h 149"/>
                </a:gdLst>
                <a:ahLst/>
                <a:cxnLst>
                  <a:cxn ang="0">
                    <a:pos x="T0" y="T1"/>
                  </a:cxn>
                  <a:cxn ang="0">
                    <a:pos x="T2" y="T3"/>
                  </a:cxn>
                  <a:cxn ang="0">
                    <a:pos x="T4" y="T5"/>
                  </a:cxn>
                  <a:cxn ang="0">
                    <a:pos x="T6" y="T7"/>
                  </a:cxn>
                </a:cxnLst>
                <a:rect l="0" t="0" r="r" b="b"/>
                <a:pathLst>
                  <a:path w="60" h="149">
                    <a:moveTo>
                      <a:pt x="0" y="0"/>
                    </a:moveTo>
                    <a:lnTo>
                      <a:pt x="0" y="149"/>
                    </a:lnTo>
                    <a:lnTo>
                      <a:pt x="60" y="114"/>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任意多边形: 形状 157">
                <a:extLst>
                  <a:ext uri="{FF2B5EF4-FFF2-40B4-BE49-F238E27FC236}">
                    <a16:creationId xmlns:a16="http://schemas.microsoft.com/office/drawing/2014/main" id="{BF5A3884-EB64-41FA-95A0-DD2C30229F95}"/>
                  </a:ext>
                </a:extLst>
              </p:cNvPr>
              <p:cNvSpPr/>
              <p:nvPr/>
            </p:nvSpPr>
            <p:spPr bwMode="auto">
              <a:xfrm>
                <a:off x="5137615" y="5370207"/>
                <a:ext cx="22982" cy="13619"/>
              </a:xfrm>
              <a:custGeom>
                <a:avLst/>
                <a:gdLst>
                  <a:gd name="T0" fmla="*/ 16 w 27"/>
                  <a:gd name="T1" fmla="*/ 16 h 16"/>
                  <a:gd name="T2" fmla="*/ 0 w 27"/>
                  <a:gd name="T3" fmla="*/ 8 h 16"/>
                  <a:gd name="T4" fmla="*/ 12 w 27"/>
                  <a:gd name="T5" fmla="*/ 0 h 16"/>
                  <a:gd name="T6" fmla="*/ 27 w 27"/>
                  <a:gd name="T7" fmla="*/ 9 h 16"/>
                  <a:gd name="T8" fmla="*/ 16 w 27"/>
                  <a:gd name="T9" fmla="*/ 16 h 16"/>
                </a:gdLst>
                <a:ahLst/>
                <a:cxnLst>
                  <a:cxn ang="0">
                    <a:pos x="T0" y="T1"/>
                  </a:cxn>
                  <a:cxn ang="0">
                    <a:pos x="T2" y="T3"/>
                  </a:cxn>
                  <a:cxn ang="0">
                    <a:pos x="T4" y="T5"/>
                  </a:cxn>
                  <a:cxn ang="0">
                    <a:pos x="T6" y="T7"/>
                  </a:cxn>
                  <a:cxn ang="0">
                    <a:pos x="T8" y="T9"/>
                  </a:cxn>
                </a:cxnLst>
                <a:rect l="0" t="0" r="r" b="b"/>
                <a:pathLst>
                  <a:path w="27" h="16">
                    <a:moveTo>
                      <a:pt x="16" y="16"/>
                    </a:moveTo>
                    <a:lnTo>
                      <a:pt x="0" y="8"/>
                    </a:lnTo>
                    <a:lnTo>
                      <a:pt x="12" y="0"/>
                    </a:lnTo>
                    <a:lnTo>
                      <a:pt x="27" y="9"/>
                    </a:lnTo>
                    <a:lnTo>
                      <a:pt x="16" y="16"/>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任意多边形: 形状 158">
                <a:extLst>
                  <a:ext uri="{FF2B5EF4-FFF2-40B4-BE49-F238E27FC236}">
                    <a16:creationId xmlns:a16="http://schemas.microsoft.com/office/drawing/2014/main" id="{70AFDBEC-B6E9-4BAB-9928-94041BE604FA}"/>
                  </a:ext>
                </a:extLst>
              </p:cNvPr>
              <p:cNvSpPr/>
              <p:nvPr/>
            </p:nvSpPr>
            <p:spPr bwMode="auto">
              <a:xfrm>
                <a:off x="5139317" y="5371909"/>
                <a:ext cx="11916" cy="67243"/>
              </a:xfrm>
              <a:custGeom>
                <a:avLst/>
                <a:gdLst>
                  <a:gd name="T0" fmla="*/ 14 w 14"/>
                  <a:gd name="T1" fmla="*/ 79 h 79"/>
                  <a:gd name="T2" fmla="*/ 0 w 14"/>
                  <a:gd name="T3" fmla="*/ 71 h 79"/>
                  <a:gd name="T4" fmla="*/ 0 w 14"/>
                  <a:gd name="T5" fmla="*/ 0 h 79"/>
                  <a:gd name="T6" fmla="*/ 14 w 14"/>
                  <a:gd name="T7" fmla="*/ 6 h 79"/>
                  <a:gd name="T8" fmla="*/ 14 w 14"/>
                  <a:gd name="T9" fmla="*/ 79 h 79"/>
                </a:gdLst>
                <a:ahLst/>
                <a:cxnLst>
                  <a:cxn ang="0">
                    <a:pos x="T0" y="T1"/>
                  </a:cxn>
                  <a:cxn ang="0">
                    <a:pos x="T2" y="T3"/>
                  </a:cxn>
                  <a:cxn ang="0">
                    <a:pos x="T4" y="T5"/>
                  </a:cxn>
                  <a:cxn ang="0">
                    <a:pos x="T6" y="T7"/>
                  </a:cxn>
                  <a:cxn ang="0">
                    <a:pos x="T8" y="T9"/>
                  </a:cxn>
                </a:cxnLst>
                <a:rect l="0" t="0" r="r" b="b"/>
                <a:pathLst>
                  <a:path w="14" h="79">
                    <a:moveTo>
                      <a:pt x="14" y="79"/>
                    </a:moveTo>
                    <a:lnTo>
                      <a:pt x="0" y="71"/>
                    </a:lnTo>
                    <a:lnTo>
                      <a:pt x="0" y="0"/>
                    </a:lnTo>
                    <a:lnTo>
                      <a:pt x="14" y="6"/>
                    </a:lnTo>
                    <a:lnTo>
                      <a:pt x="14" y="79"/>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任意多边形: 形状 159">
                <a:extLst>
                  <a:ext uri="{FF2B5EF4-FFF2-40B4-BE49-F238E27FC236}">
                    <a16:creationId xmlns:a16="http://schemas.microsoft.com/office/drawing/2014/main" id="{502FD058-E364-4762-B8C2-0461836A4514}"/>
                  </a:ext>
                </a:extLst>
              </p:cNvPr>
              <p:cNvSpPr/>
              <p:nvPr/>
            </p:nvSpPr>
            <p:spPr bwMode="auto">
              <a:xfrm>
                <a:off x="5151233" y="5372760"/>
                <a:ext cx="7661" cy="66391"/>
              </a:xfrm>
              <a:custGeom>
                <a:avLst/>
                <a:gdLst>
                  <a:gd name="T0" fmla="*/ 9 w 9"/>
                  <a:gd name="T1" fmla="*/ 0 h 78"/>
                  <a:gd name="T2" fmla="*/ 9 w 9"/>
                  <a:gd name="T3" fmla="*/ 71 h 78"/>
                  <a:gd name="T4" fmla="*/ 0 w 9"/>
                  <a:gd name="T5" fmla="*/ 78 h 78"/>
                  <a:gd name="T6" fmla="*/ 0 w 9"/>
                  <a:gd name="T7" fmla="*/ 5 h 78"/>
                  <a:gd name="T8" fmla="*/ 9 w 9"/>
                  <a:gd name="T9" fmla="*/ 0 h 78"/>
                </a:gdLst>
                <a:ahLst/>
                <a:cxnLst>
                  <a:cxn ang="0">
                    <a:pos x="T0" y="T1"/>
                  </a:cxn>
                  <a:cxn ang="0">
                    <a:pos x="T2" y="T3"/>
                  </a:cxn>
                  <a:cxn ang="0">
                    <a:pos x="T4" y="T5"/>
                  </a:cxn>
                  <a:cxn ang="0">
                    <a:pos x="T6" y="T7"/>
                  </a:cxn>
                  <a:cxn ang="0">
                    <a:pos x="T8" y="T9"/>
                  </a:cxn>
                </a:cxnLst>
                <a:rect l="0" t="0" r="r" b="b"/>
                <a:pathLst>
                  <a:path w="9" h="78">
                    <a:moveTo>
                      <a:pt x="9" y="0"/>
                    </a:moveTo>
                    <a:lnTo>
                      <a:pt x="9" y="71"/>
                    </a:lnTo>
                    <a:lnTo>
                      <a:pt x="0" y="78"/>
                    </a:lnTo>
                    <a:lnTo>
                      <a:pt x="0" y="5"/>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任意多边形: 形状 160">
                <a:extLst>
                  <a:ext uri="{FF2B5EF4-FFF2-40B4-BE49-F238E27FC236}">
                    <a16:creationId xmlns:a16="http://schemas.microsoft.com/office/drawing/2014/main" id="{1536222A-1CD6-4568-9A12-1BDA8B2EEE6E}"/>
                  </a:ext>
                </a:extLst>
              </p:cNvPr>
              <p:cNvSpPr/>
              <p:nvPr/>
            </p:nvSpPr>
            <p:spPr bwMode="auto">
              <a:xfrm>
                <a:off x="5092503" y="5279131"/>
                <a:ext cx="58731" cy="115759"/>
              </a:xfrm>
              <a:custGeom>
                <a:avLst/>
                <a:gdLst>
                  <a:gd name="T0" fmla="*/ 69 w 69"/>
                  <a:gd name="T1" fmla="*/ 0 h 136"/>
                  <a:gd name="T2" fmla="*/ 69 w 69"/>
                  <a:gd name="T3" fmla="*/ 136 h 136"/>
                  <a:gd name="T4" fmla="*/ 0 w 69"/>
                  <a:gd name="T5" fmla="*/ 95 h 136"/>
                  <a:gd name="T6" fmla="*/ 69 w 69"/>
                  <a:gd name="T7" fmla="*/ 0 h 136"/>
                </a:gdLst>
                <a:ahLst/>
                <a:cxnLst>
                  <a:cxn ang="0">
                    <a:pos x="T0" y="T1"/>
                  </a:cxn>
                  <a:cxn ang="0">
                    <a:pos x="T2" y="T3"/>
                  </a:cxn>
                  <a:cxn ang="0">
                    <a:pos x="T4" y="T5"/>
                  </a:cxn>
                  <a:cxn ang="0">
                    <a:pos x="T6" y="T7"/>
                  </a:cxn>
                </a:cxnLst>
                <a:rect l="0" t="0" r="r" b="b"/>
                <a:pathLst>
                  <a:path w="69" h="136">
                    <a:moveTo>
                      <a:pt x="69" y="0"/>
                    </a:moveTo>
                    <a:lnTo>
                      <a:pt x="69" y="136"/>
                    </a:lnTo>
                    <a:lnTo>
                      <a:pt x="0" y="95"/>
                    </a:lnTo>
                    <a:lnTo>
                      <a:pt x="69"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任意多边形: 形状 161">
                <a:extLst>
                  <a:ext uri="{FF2B5EF4-FFF2-40B4-BE49-F238E27FC236}">
                    <a16:creationId xmlns:a16="http://schemas.microsoft.com/office/drawing/2014/main" id="{8D062DC8-755A-4715-9566-297F8CD3001D}"/>
                  </a:ext>
                </a:extLst>
              </p:cNvPr>
              <p:cNvSpPr/>
              <p:nvPr/>
            </p:nvSpPr>
            <p:spPr bwMode="auto">
              <a:xfrm>
                <a:off x="5151233" y="5279131"/>
                <a:ext cx="59582" cy="115759"/>
              </a:xfrm>
              <a:custGeom>
                <a:avLst/>
                <a:gdLst>
                  <a:gd name="T0" fmla="*/ 0 w 70"/>
                  <a:gd name="T1" fmla="*/ 0 h 136"/>
                  <a:gd name="T2" fmla="*/ 0 w 70"/>
                  <a:gd name="T3" fmla="*/ 136 h 136"/>
                  <a:gd name="T4" fmla="*/ 70 w 70"/>
                  <a:gd name="T5" fmla="*/ 95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5"/>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任意多边形: 形状 162">
                <a:extLst>
                  <a:ext uri="{FF2B5EF4-FFF2-40B4-BE49-F238E27FC236}">
                    <a16:creationId xmlns:a16="http://schemas.microsoft.com/office/drawing/2014/main" id="{C792B3CE-C184-4A0C-8C50-A870DF262FEC}"/>
                  </a:ext>
                </a:extLst>
              </p:cNvPr>
              <p:cNvSpPr/>
              <p:nvPr/>
            </p:nvSpPr>
            <p:spPr bwMode="auto">
              <a:xfrm>
                <a:off x="5107824" y="5327648"/>
                <a:ext cx="43410" cy="34898"/>
              </a:xfrm>
              <a:custGeom>
                <a:avLst/>
                <a:gdLst>
                  <a:gd name="T0" fmla="*/ 0 w 51"/>
                  <a:gd name="T1" fmla="*/ 12 h 41"/>
                  <a:gd name="T2" fmla="*/ 51 w 51"/>
                  <a:gd name="T3" fmla="*/ 41 h 41"/>
                  <a:gd name="T4" fmla="*/ 51 w 51"/>
                  <a:gd name="T5" fmla="*/ 25 h 41"/>
                  <a:gd name="T6" fmla="*/ 10 w 51"/>
                  <a:gd name="T7" fmla="*/ 0 h 41"/>
                  <a:gd name="T8" fmla="*/ 0 w 51"/>
                  <a:gd name="T9" fmla="*/ 12 h 41"/>
                </a:gdLst>
                <a:ahLst/>
                <a:cxnLst>
                  <a:cxn ang="0">
                    <a:pos x="T0" y="T1"/>
                  </a:cxn>
                  <a:cxn ang="0">
                    <a:pos x="T2" y="T3"/>
                  </a:cxn>
                  <a:cxn ang="0">
                    <a:pos x="T4" y="T5"/>
                  </a:cxn>
                  <a:cxn ang="0">
                    <a:pos x="T6" y="T7"/>
                  </a:cxn>
                  <a:cxn ang="0">
                    <a:pos x="T8" y="T9"/>
                  </a:cxn>
                </a:cxnLst>
                <a:rect l="0" t="0" r="r" b="b"/>
                <a:pathLst>
                  <a:path w="51" h="41">
                    <a:moveTo>
                      <a:pt x="0" y="12"/>
                    </a:moveTo>
                    <a:lnTo>
                      <a:pt x="51" y="41"/>
                    </a:lnTo>
                    <a:lnTo>
                      <a:pt x="51" y="25"/>
                    </a:lnTo>
                    <a:lnTo>
                      <a:pt x="10" y="0"/>
                    </a:lnTo>
                    <a:lnTo>
                      <a:pt x="0" y="12"/>
                    </a:lnTo>
                    <a:close/>
                  </a:path>
                </a:pathLst>
              </a:custGeom>
              <a:solidFill>
                <a:srgbClr val="59D893"/>
              </a:solidFill>
              <a:ln>
                <a:noFill/>
              </a:ln>
            </p:spPr>
            <p:txBody>
              <a:bodyPr anchor="ctr"/>
              <a:lstStyle/>
              <a:p>
                <a:pPr algn="ctr"/>
                <a:endParaRPr/>
              </a:p>
            </p:txBody>
          </p:sp>
          <p:sp>
            <p:nvSpPr>
              <p:cNvPr id="164" name="任意多边形: 形状 163">
                <a:extLst>
                  <a:ext uri="{FF2B5EF4-FFF2-40B4-BE49-F238E27FC236}">
                    <a16:creationId xmlns:a16="http://schemas.microsoft.com/office/drawing/2014/main" id="{31019325-5323-4762-8510-956E00073745}"/>
                  </a:ext>
                </a:extLst>
              </p:cNvPr>
              <p:cNvSpPr/>
              <p:nvPr/>
            </p:nvSpPr>
            <p:spPr bwMode="auto">
              <a:xfrm>
                <a:off x="5151233" y="5279131"/>
                <a:ext cx="59582" cy="115759"/>
              </a:xfrm>
              <a:custGeom>
                <a:avLst/>
                <a:gdLst>
                  <a:gd name="T0" fmla="*/ 0 w 70"/>
                  <a:gd name="T1" fmla="*/ 0 h 136"/>
                  <a:gd name="T2" fmla="*/ 0 w 70"/>
                  <a:gd name="T3" fmla="*/ 136 h 136"/>
                  <a:gd name="T4" fmla="*/ 70 w 70"/>
                  <a:gd name="T5" fmla="*/ 95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5"/>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任意多边形: 形状 164">
                <a:extLst>
                  <a:ext uri="{FF2B5EF4-FFF2-40B4-BE49-F238E27FC236}">
                    <a16:creationId xmlns:a16="http://schemas.microsoft.com/office/drawing/2014/main" id="{D69EB785-B4C3-4A88-992C-14F78DBFB996}"/>
                  </a:ext>
                </a:extLst>
              </p:cNvPr>
              <p:cNvSpPr/>
              <p:nvPr/>
            </p:nvSpPr>
            <p:spPr bwMode="auto">
              <a:xfrm>
                <a:off x="5151233" y="5327648"/>
                <a:ext cx="43410" cy="34898"/>
              </a:xfrm>
              <a:custGeom>
                <a:avLst/>
                <a:gdLst>
                  <a:gd name="T0" fmla="*/ 42 w 51"/>
                  <a:gd name="T1" fmla="*/ 0 h 41"/>
                  <a:gd name="T2" fmla="*/ 0 w 51"/>
                  <a:gd name="T3" fmla="*/ 25 h 41"/>
                  <a:gd name="T4" fmla="*/ 0 w 51"/>
                  <a:gd name="T5" fmla="*/ 41 h 41"/>
                  <a:gd name="T6" fmla="*/ 51 w 51"/>
                  <a:gd name="T7" fmla="*/ 12 h 41"/>
                  <a:gd name="T8" fmla="*/ 42 w 51"/>
                  <a:gd name="T9" fmla="*/ 0 h 41"/>
                </a:gdLst>
                <a:ahLst/>
                <a:cxnLst>
                  <a:cxn ang="0">
                    <a:pos x="T0" y="T1"/>
                  </a:cxn>
                  <a:cxn ang="0">
                    <a:pos x="T2" y="T3"/>
                  </a:cxn>
                  <a:cxn ang="0">
                    <a:pos x="T4" y="T5"/>
                  </a:cxn>
                  <a:cxn ang="0">
                    <a:pos x="T6" y="T7"/>
                  </a:cxn>
                  <a:cxn ang="0">
                    <a:pos x="T8" y="T9"/>
                  </a:cxn>
                </a:cxnLst>
                <a:rect l="0" t="0" r="r" b="b"/>
                <a:pathLst>
                  <a:path w="51" h="41">
                    <a:moveTo>
                      <a:pt x="42" y="0"/>
                    </a:moveTo>
                    <a:lnTo>
                      <a:pt x="0" y="25"/>
                    </a:lnTo>
                    <a:lnTo>
                      <a:pt x="0" y="41"/>
                    </a:lnTo>
                    <a:lnTo>
                      <a:pt x="51" y="12"/>
                    </a:lnTo>
                    <a:lnTo>
                      <a:pt x="42" y="0"/>
                    </a:lnTo>
                    <a:close/>
                  </a:path>
                </a:pathLst>
              </a:custGeom>
              <a:solidFill>
                <a:srgbClr val="309C5E"/>
              </a:solidFill>
              <a:ln>
                <a:noFill/>
              </a:ln>
            </p:spPr>
            <p:txBody>
              <a:bodyPr anchor="ctr"/>
              <a:lstStyle/>
              <a:p>
                <a:pPr algn="ctr"/>
                <a:endParaRPr/>
              </a:p>
            </p:txBody>
          </p:sp>
          <p:sp>
            <p:nvSpPr>
              <p:cNvPr id="166" name="任意多边形: 形状 165">
                <a:extLst>
                  <a:ext uri="{FF2B5EF4-FFF2-40B4-BE49-F238E27FC236}">
                    <a16:creationId xmlns:a16="http://schemas.microsoft.com/office/drawing/2014/main" id="{7211965C-4F62-4E28-B3B9-07E2C9EFA2CF}"/>
                  </a:ext>
                </a:extLst>
              </p:cNvPr>
              <p:cNvSpPr/>
              <p:nvPr/>
            </p:nvSpPr>
            <p:spPr bwMode="auto">
              <a:xfrm>
                <a:off x="5100163" y="5227210"/>
                <a:ext cx="51070" cy="125973"/>
              </a:xfrm>
              <a:custGeom>
                <a:avLst/>
                <a:gdLst>
                  <a:gd name="T0" fmla="*/ 60 w 60"/>
                  <a:gd name="T1" fmla="*/ 0 h 148"/>
                  <a:gd name="T2" fmla="*/ 60 w 60"/>
                  <a:gd name="T3" fmla="*/ 148 h 148"/>
                  <a:gd name="T4" fmla="*/ 0 w 60"/>
                  <a:gd name="T5" fmla="*/ 114 h 148"/>
                  <a:gd name="T6" fmla="*/ 60 w 60"/>
                  <a:gd name="T7" fmla="*/ 0 h 148"/>
                </a:gdLst>
                <a:ahLst/>
                <a:cxnLst>
                  <a:cxn ang="0">
                    <a:pos x="T0" y="T1"/>
                  </a:cxn>
                  <a:cxn ang="0">
                    <a:pos x="T2" y="T3"/>
                  </a:cxn>
                  <a:cxn ang="0">
                    <a:pos x="T4" y="T5"/>
                  </a:cxn>
                  <a:cxn ang="0">
                    <a:pos x="T6" y="T7"/>
                  </a:cxn>
                </a:cxnLst>
                <a:rect l="0" t="0" r="r" b="b"/>
                <a:pathLst>
                  <a:path w="60" h="148">
                    <a:moveTo>
                      <a:pt x="60" y="0"/>
                    </a:moveTo>
                    <a:lnTo>
                      <a:pt x="60" y="148"/>
                    </a:lnTo>
                    <a:lnTo>
                      <a:pt x="0" y="114"/>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任意多边形: 形状 166">
                <a:extLst>
                  <a:ext uri="{FF2B5EF4-FFF2-40B4-BE49-F238E27FC236}">
                    <a16:creationId xmlns:a16="http://schemas.microsoft.com/office/drawing/2014/main" id="{18562D93-384F-4888-A8C7-2F899F3EA7F1}"/>
                  </a:ext>
                </a:extLst>
              </p:cNvPr>
              <p:cNvSpPr/>
              <p:nvPr/>
            </p:nvSpPr>
            <p:spPr bwMode="auto">
              <a:xfrm>
                <a:off x="5151233" y="5227210"/>
                <a:ext cx="51070" cy="125973"/>
              </a:xfrm>
              <a:custGeom>
                <a:avLst/>
                <a:gdLst>
                  <a:gd name="T0" fmla="*/ 0 w 60"/>
                  <a:gd name="T1" fmla="*/ 0 h 148"/>
                  <a:gd name="T2" fmla="*/ 0 w 60"/>
                  <a:gd name="T3" fmla="*/ 148 h 148"/>
                  <a:gd name="T4" fmla="*/ 60 w 60"/>
                  <a:gd name="T5" fmla="*/ 114 h 148"/>
                  <a:gd name="T6" fmla="*/ 0 w 60"/>
                  <a:gd name="T7" fmla="*/ 0 h 148"/>
                </a:gdLst>
                <a:ahLst/>
                <a:cxnLst>
                  <a:cxn ang="0">
                    <a:pos x="T0" y="T1"/>
                  </a:cxn>
                  <a:cxn ang="0">
                    <a:pos x="T2" y="T3"/>
                  </a:cxn>
                  <a:cxn ang="0">
                    <a:pos x="T4" y="T5"/>
                  </a:cxn>
                  <a:cxn ang="0">
                    <a:pos x="T6" y="T7"/>
                  </a:cxn>
                </a:cxnLst>
                <a:rect l="0" t="0" r="r" b="b"/>
                <a:pathLst>
                  <a:path w="60" h="148">
                    <a:moveTo>
                      <a:pt x="0" y="0"/>
                    </a:moveTo>
                    <a:lnTo>
                      <a:pt x="0" y="148"/>
                    </a:lnTo>
                    <a:lnTo>
                      <a:pt x="60" y="114"/>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任意多边形: 形状 167">
                <a:extLst>
                  <a:ext uri="{FF2B5EF4-FFF2-40B4-BE49-F238E27FC236}">
                    <a16:creationId xmlns:a16="http://schemas.microsoft.com/office/drawing/2014/main" id="{1C6A3193-F2C8-488D-9C2A-674545547632}"/>
                  </a:ext>
                </a:extLst>
              </p:cNvPr>
              <p:cNvSpPr/>
              <p:nvPr/>
            </p:nvSpPr>
            <p:spPr bwMode="auto">
              <a:xfrm>
                <a:off x="5306147" y="5467240"/>
                <a:ext cx="22982" cy="12768"/>
              </a:xfrm>
              <a:custGeom>
                <a:avLst/>
                <a:gdLst>
                  <a:gd name="T0" fmla="*/ 16 w 27"/>
                  <a:gd name="T1" fmla="*/ 15 h 15"/>
                  <a:gd name="T2" fmla="*/ 0 w 27"/>
                  <a:gd name="T3" fmla="*/ 6 h 15"/>
                  <a:gd name="T4" fmla="*/ 12 w 27"/>
                  <a:gd name="T5" fmla="*/ 0 h 15"/>
                  <a:gd name="T6" fmla="*/ 27 w 27"/>
                  <a:gd name="T7" fmla="*/ 9 h 15"/>
                  <a:gd name="T8" fmla="*/ 16 w 27"/>
                  <a:gd name="T9" fmla="*/ 15 h 15"/>
                </a:gdLst>
                <a:ahLst/>
                <a:cxnLst>
                  <a:cxn ang="0">
                    <a:pos x="T0" y="T1"/>
                  </a:cxn>
                  <a:cxn ang="0">
                    <a:pos x="T2" y="T3"/>
                  </a:cxn>
                  <a:cxn ang="0">
                    <a:pos x="T4" y="T5"/>
                  </a:cxn>
                  <a:cxn ang="0">
                    <a:pos x="T6" y="T7"/>
                  </a:cxn>
                  <a:cxn ang="0">
                    <a:pos x="T8" y="T9"/>
                  </a:cxn>
                </a:cxnLst>
                <a:rect l="0" t="0" r="r" b="b"/>
                <a:pathLst>
                  <a:path w="27" h="15">
                    <a:moveTo>
                      <a:pt x="16" y="15"/>
                    </a:moveTo>
                    <a:lnTo>
                      <a:pt x="0" y="6"/>
                    </a:lnTo>
                    <a:lnTo>
                      <a:pt x="12" y="0"/>
                    </a:lnTo>
                    <a:lnTo>
                      <a:pt x="27" y="9"/>
                    </a:lnTo>
                    <a:lnTo>
                      <a:pt x="16" y="15"/>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任意多边形: 形状 168">
                <a:extLst>
                  <a:ext uri="{FF2B5EF4-FFF2-40B4-BE49-F238E27FC236}">
                    <a16:creationId xmlns:a16="http://schemas.microsoft.com/office/drawing/2014/main" id="{7A39DF71-225A-40A3-ACA3-015FCB0B5C85}"/>
                  </a:ext>
                </a:extLst>
              </p:cNvPr>
              <p:cNvSpPr/>
              <p:nvPr/>
            </p:nvSpPr>
            <p:spPr bwMode="auto">
              <a:xfrm>
                <a:off x="5307849" y="5467240"/>
                <a:ext cx="11916" cy="67243"/>
              </a:xfrm>
              <a:custGeom>
                <a:avLst/>
                <a:gdLst>
                  <a:gd name="T0" fmla="*/ 14 w 14"/>
                  <a:gd name="T1" fmla="*/ 79 h 79"/>
                  <a:gd name="T2" fmla="*/ 0 w 14"/>
                  <a:gd name="T3" fmla="*/ 72 h 79"/>
                  <a:gd name="T4" fmla="*/ 0 w 14"/>
                  <a:gd name="T5" fmla="*/ 0 h 79"/>
                  <a:gd name="T6" fmla="*/ 14 w 14"/>
                  <a:gd name="T7" fmla="*/ 8 h 79"/>
                  <a:gd name="T8" fmla="*/ 14 w 14"/>
                  <a:gd name="T9" fmla="*/ 79 h 79"/>
                </a:gdLst>
                <a:ahLst/>
                <a:cxnLst>
                  <a:cxn ang="0">
                    <a:pos x="T0" y="T1"/>
                  </a:cxn>
                  <a:cxn ang="0">
                    <a:pos x="T2" y="T3"/>
                  </a:cxn>
                  <a:cxn ang="0">
                    <a:pos x="T4" y="T5"/>
                  </a:cxn>
                  <a:cxn ang="0">
                    <a:pos x="T6" y="T7"/>
                  </a:cxn>
                  <a:cxn ang="0">
                    <a:pos x="T8" y="T9"/>
                  </a:cxn>
                </a:cxnLst>
                <a:rect l="0" t="0" r="r" b="b"/>
                <a:pathLst>
                  <a:path w="14" h="79">
                    <a:moveTo>
                      <a:pt x="14" y="79"/>
                    </a:moveTo>
                    <a:lnTo>
                      <a:pt x="0" y="72"/>
                    </a:lnTo>
                    <a:lnTo>
                      <a:pt x="0" y="0"/>
                    </a:lnTo>
                    <a:lnTo>
                      <a:pt x="14" y="8"/>
                    </a:lnTo>
                    <a:lnTo>
                      <a:pt x="14" y="79"/>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任意多边形: 形状 169">
                <a:extLst>
                  <a:ext uri="{FF2B5EF4-FFF2-40B4-BE49-F238E27FC236}">
                    <a16:creationId xmlns:a16="http://schemas.microsoft.com/office/drawing/2014/main" id="{D300232A-12AD-4B51-9EDB-AC5CFCFFB5F6}"/>
                  </a:ext>
                </a:extLst>
              </p:cNvPr>
              <p:cNvSpPr/>
              <p:nvPr/>
            </p:nvSpPr>
            <p:spPr bwMode="auto">
              <a:xfrm>
                <a:off x="5319766" y="5468942"/>
                <a:ext cx="7661" cy="65541"/>
              </a:xfrm>
              <a:custGeom>
                <a:avLst/>
                <a:gdLst>
                  <a:gd name="T0" fmla="*/ 9 w 9"/>
                  <a:gd name="T1" fmla="*/ 0 h 77"/>
                  <a:gd name="T2" fmla="*/ 9 w 9"/>
                  <a:gd name="T3" fmla="*/ 71 h 77"/>
                  <a:gd name="T4" fmla="*/ 0 w 9"/>
                  <a:gd name="T5" fmla="*/ 77 h 77"/>
                  <a:gd name="T6" fmla="*/ 0 w 9"/>
                  <a:gd name="T7" fmla="*/ 6 h 77"/>
                  <a:gd name="T8" fmla="*/ 9 w 9"/>
                  <a:gd name="T9" fmla="*/ 0 h 77"/>
                </a:gdLst>
                <a:ahLst/>
                <a:cxnLst>
                  <a:cxn ang="0">
                    <a:pos x="T0" y="T1"/>
                  </a:cxn>
                  <a:cxn ang="0">
                    <a:pos x="T2" y="T3"/>
                  </a:cxn>
                  <a:cxn ang="0">
                    <a:pos x="T4" y="T5"/>
                  </a:cxn>
                  <a:cxn ang="0">
                    <a:pos x="T6" y="T7"/>
                  </a:cxn>
                  <a:cxn ang="0">
                    <a:pos x="T8" y="T9"/>
                  </a:cxn>
                </a:cxnLst>
                <a:rect l="0" t="0" r="r" b="b"/>
                <a:pathLst>
                  <a:path w="9" h="77">
                    <a:moveTo>
                      <a:pt x="9" y="0"/>
                    </a:moveTo>
                    <a:lnTo>
                      <a:pt x="9" y="71"/>
                    </a:lnTo>
                    <a:lnTo>
                      <a:pt x="0" y="77"/>
                    </a:lnTo>
                    <a:lnTo>
                      <a:pt x="0" y="6"/>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任意多边形: 形状 170">
                <a:extLst>
                  <a:ext uri="{FF2B5EF4-FFF2-40B4-BE49-F238E27FC236}">
                    <a16:creationId xmlns:a16="http://schemas.microsoft.com/office/drawing/2014/main" id="{B318FC49-2D2A-44C7-A6A8-0B936B3C2D72}"/>
                  </a:ext>
                </a:extLst>
              </p:cNvPr>
              <p:cNvSpPr/>
              <p:nvPr/>
            </p:nvSpPr>
            <p:spPr bwMode="auto">
              <a:xfrm>
                <a:off x="5261035" y="5375314"/>
                <a:ext cx="58731" cy="116611"/>
              </a:xfrm>
              <a:custGeom>
                <a:avLst/>
                <a:gdLst>
                  <a:gd name="T0" fmla="*/ 69 w 69"/>
                  <a:gd name="T1" fmla="*/ 0 h 137"/>
                  <a:gd name="T2" fmla="*/ 69 w 69"/>
                  <a:gd name="T3" fmla="*/ 137 h 137"/>
                  <a:gd name="T4" fmla="*/ 0 w 69"/>
                  <a:gd name="T5" fmla="*/ 96 h 137"/>
                  <a:gd name="T6" fmla="*/ 69 w 69"/>
                  <a:gd name="T7" fmla="*/ 0 h 137"/>
                </a:gdLst>
                <a:ahLst/>
                <a:cxnLst>
                  <a:cxn ang="0">
                    <a:pos x="T0" y="T1"/>
                  </a:cxn>
                  <a:cxn ang="0">
                    <a:pos x="T2" y="T3"/>
                  </a:cxn>
                  <a:cxn ang="0">
                    <a:pos x="T4" y="T5"/>
                  </a:cxn>
                  <a:cxn ang="0">
                    <a:pos x="T6" y="T7"/>
                  </a:cxn>
                </a:cxnLst>
                <a:rect l="0" t="0" r="r" b="b"/>
                <a:pathLst>
                  <a:path w="69" h="137">
                    <a:moveTo>
                      <a:pt x="69" y="0"/>
                    </a:moveTo>
                    <a:lnTo>
                      <a:pt x="69" y="137"/>
                    </a:lnTo>
                    <a:lnTo>
                      <a:pt x="0" y="96"/>
                    </a:lnTo>
                    <a:lnTo>
                      <a:pt x="69"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任意多边形: 形状 171">
                <a:extLst>
                  <a:ext uri="{FF2B5EF4-FFF2-40B4-BE49-F238E27FC236}">
                    <a16:creationId xmlns:a16="http://schemas.microsoft.com/office/drawing/2014/main" id="{2BEE460F-DFBF-4E42-9E52-D07DD38EC6DA}"/>
                  </a:ext>
                </a:extLst>
              </p:cNvPr>
              <p:cNvSpPr/>
              <p:nvPr/>
            </p:nvSpPr>
            <p:spPr bwMode="auto">
              <a:xfrm>
                <a:off x="5319766" y="5375314"/>
                <a:ext cx="58731" cy="116611"/>
              </a:xfrm>
              <a:custGeom>
                <a:avLst/>
                <a:gdLst>
                  <a:gd name="T0" fmla="*/ 0 w 69"/>
                  <a:gd name="T1" fmla="*/ 0 h 137"/>
                  <a:gd name="T2" fmla="*/ 0 w 69"/>
                  <a:gd name="T3" fmla="*/ 137 h 137"/>
                  <a:gd name="T4" fmla="*/ 69 w 69"/>
                  <a:gd name="T5" fmla="*/ 96 h 137"/>
                  <a:gd name="T6" fmla="*/ 0 w 69"/>
                  <a:gd name="T7" fmla="*/ 0 h 137"/>
                </a:gdLst>
                <a:ahLst/>
                <a:cxnLst>
                  <a:cxn ang="0">
                    <a:pos x="T0" y="T1"/>
                  </a:cxn>
                  <a:cxn ang="0">
                    <a:pos x="T2" y="T3"/>
                  </a:cxn>
                  <a:cxn ang="0">
                    <a:pos x="T4" y="T5"/>
                  </a:cxn>
                  <a:cxn ang="0">
                    <a:pos x="T6" y="T7"/>
                  </a:cxn>
                </a:cxnLst>
                <a:rect l="0" t="0" r="r" b="b"/>
                <a:pathLst>
                  <a:path w="69" h="137">
                    <a:moveTo>
                      <a:pt x="0" y="0"/>
                    </a:moveTo>
                    <a:lnTo>
                      <a:pt x="0" y="137"/>
                    </a:lnTo>
                    <a:lnTo>
                      <a:pt x="69" y="96"/>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任意多边形: 形状 172">
                <a:extLst>
                  <a:ext uri="{FF2B5EF4-FFF2-40B4-BE49-F238E27FC236}">
                    <a16:creationId xmlns:a16="http://schemas.microsoft.com/office/drawing/2014/main" id="{A5E27B30-94C0-4C21-9430-68AEC664C155}"/>
                  </a:ext>
                </a:extLst>
              </p:cNvPr>
              <p:cNvSpPr/>
              <p:nvPr/>
            </p:nvSpPr>
            <p:spPr bwMode="auto">
              <a:xfrm>
                <a:off x="5276356" y="5424682"/>
                <a:ext cx="43410" cy="34047"/>
              </a:xfrm>
              <a:custGeom>
                <a:avLst/>
                <a:gdLst>
                  <a:gd name="T0" fmla="*/ 0 w 51"/>
                  <a:gd name="T1" fmla="*/ 11 h 40"/>
                  <a:gd name="T2" fmla="*/ 51 w 51"/>
                  <a:gd name="T3" fmla="*/ 40 h 40"/>
                  <a:gd name="T4" fmla="*/ 51 w 51"/>
                  <a:gd name="T5" fmla="*/ 25 h 40"/>
                  <a:gd name="T6" fmla="*/ 10 w 51"/>
                  <a:gd name="T7" fmla="*/ 0 h 40"/>
                  <a:gd name="T8" fmla="*/ 0 w 51"/>
                  <a:gd name="T9" fmla="*/ 11 h 40"/>
                </a:gdLst>
                <a:ahLst/>
                <a:cxnLst>
                  <a:cxn ang="0">
                    <a:pos x="T0" y="T1"/>
                  </a:cxn>
                  <a:cxn ang="0">
                    <a:pos x="T2" y="T3"/>
                  </a:cxn>
                  <a:cxn ang="0">
                    <a:pos x="T4" y="T5"/>
                  </a:cxn>
                  <a:cxn ang="0">
                    <a:pos x="T6" y="T7"/>
                  </a:cxn>
                  <a:cxn ang="0">
                    <a:pos x="T8" y="T9"/>
                  </a:cxn>
                </a:cxnLst>
                <a:rect l="0" t="0" r="r" b="b"/>
                <a:pathLst>
                  <a:path w="51" h="40">
                    <a:moveTo>
                      <a:pt x="0" y="11"/>
                    </a:moveTo>
                    <a:lnTo>
                      <a:pt x="51" y="40"/>
                    </a:lnTo>
                    <a:lnTo>
                      <a:pt x="51" y="25"/>
                    </a:lnTo>
                    <a:lnTo>
                      <a:pt x="10" y="0"/>
                    </a:lnTo>
                    <a:lnTo>
                      <a:pt x="0" y="11"/>
                    </a:lnTo>
                    <a:close/>
                  </a:path>
                </a:pathLst>
              </a:custGeom>
              <a:solidFill>
                <a:srgbClr val="59D893"/>
              </a:solidFill>
              <a:ln>
                <a:noFill/>
              </a:ln>
            </p:spPr>
            <p:txBody>
              <a:bodyPr anchor="ctr"/>
              <a:lstStyle/>
              <a:p>
                <a:pPr algn="ctr"/>
                <a:endParaRPr/>
              </a:p>
            </p:txBody>
          </p:sp>
          <p:sp>
            <p:nvSpPr>
              <p:cNvPr id="174" name="任意多边形: 形状 173">
                <a:extLst>
                  <a:ext uri="{FF2B5EF4-FFF2-40B4-BE49-F238E27FC236}">
                    <a16:creationId xmlns:a16="http://schemas.microsoft.com/office/drawing/2014/main" id="{8920F867-5DBE-412E-BD03-E02DD5A8328C}"/>
                  </a:ext>
                </a:extLst>
              </p:cNvPr>
              <p:cNvSpPr/>
              <p:nvPr/>
            </p:nvSpPr>
            <p:spPr bwMode="auto">
              <a:xfrm>
                <a:off x="5319766" y="5375314"/>
                <a:ext cx="58731" cy="116611"/>
              </a:xfrm>
              <a:custGeom>
                <a:avLst/>
                <a:gdLst>
                  <a:gd name="T0" fmla="*/ 0 w 69"/>
                  <a:gd name="T1" fmla="*/ 0 h 137"/>
                  <a:gd name="T2" fmla="*/ 0 w 69"/>
                  <a:gd name="T3" fmla="*/ 137 h 137"/>
                  <a:gd name="T4" fmla="*/ 69 w 69"/>
                  <a:gd name="T5" fmla="*/ 96 h 137"/>
                  <a:gd name="T6" fmla="*/ 0 w 69"/>
                  <a:gd name="T7" fmla="*/ 0 h 137"/>
                </a:gdLst>
                <a:ahLst/>
                <a:cxnLst>
                  <a:cxn ang="0">
                    <a:pos x="T0" y="T1"/>
                  </a:cxn>
                  <a:cxn ang="0">
                    <a:pos x="T2" y="T3"/>
                  </a:cxn>
                  <a:cxn ang="0">
                    <a:pos x="T4" y="T5"/>
                  </a:cxn>
                  <a:cxn ang="0">
                    <a:pos x="T6" y="T7"/>
                  </a:cxn>
                </a:cxnLst>
                <a:rect l="0" t="0" r="r" b="b"/>
                <a:pathLst>
                  <a:path w="69" h="137">
                    <a:moveTo>
                      <a:pt x="0" y="0"/>
                    </a:moveTo>
                    <a:lnTo>
                      <a:pt x="0" y="137"/>
                    </a:lnTo>
                    <a:lnTo>
                      <a:pt x="69" y="96"/>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任意多边形: 形状 174">
                <a:extLst>
                  <a:ext uri="{FF2B5EF4-FFF2-40B4-BE49-F238E27FC236}">
                    <a16:creationId xmlns:a16="http://schemas.microsoft.com/office/drawing/2014/main" id="{947E1C56-075B-4634-9611-CFA6E84C6B9A}"/>
                  </a:ext>
                </a:extLst>
              </p:cNvPr>
              <p:cNvSpPr/>
              <p:nvPr/>
            </p:nvSpPr>
            <p:spPr bwMode="auto">
              <a:xfrm>
                <a:off x="5319766" y="5424682"/>
                <a:ext cx="43410" cy="34047"/>
              </a:xfrm>
              <a:custGeom>
                <a:avLst/>
                <a:gdLst>
                  <a:gd name="T0" fmla="*/ 42 w 51"/>
                  <a:gd name="T1" fmla="*/ 0 h 40"/>
                  <a:gd name="T2" fmla="*/ 0 w 51"/>
                  <a:gd name="T3" fmla="*/ 25 h 40"/>
                  <a:gd name="T4" fmla="*/ 0 w 51"/>
                  <a:gd name="T5" fmla="*/ 40 h 40"/>
                  <a:gd name="T6" fmla="*/ 51 w 51"/>
                  <a:gd name="T7" fmla="*/ 11 h 40"/>
                  <a:gd name="T8" fmla="*/ 42 w 51"/>
                  <a:gd name="T9" fmla="*/ 0 h 40"/>
                </a:gdLst>
                <a:ahLst/>
                <a:cxnLst>
                  <a:cxn ang="0">
                    <a:pos x="T0" y="T1"/>
                  </a:cxn>
                  <a:cxn ang="0">
                    <a:pos x="T2" y="T3"/>
                  </a:cxn>
                  <a:cxn ang="0">
                    <a:pos x="T4" y="T5"/>
                  </a:cxn>
                  <a:cxn ang="0">
                    <a:pos x="T6" y="T7"/>
                  </a:cxn>
                  <a:cxn ang="0">
                    <a:pos x="T8" y="T9"/>
                  </a:cxn>
                </a:cxnLst>
                <a:rect l="0" t="0" r="r" b="b"/>
                <a:pathLst>
                  <a:path w="51" h="40">
                    <a:moveTo>
                      <a:pt x="42" y="0"/>
                    </a:moveTo>
                    <a:lnTo>
                      <a:pt x="0" y="25"/>
                    </a:lnTo>
                    <a:lnTo>
                      <a:pt x="0" y="40"/>
                    </a:lnTo>
                    <a:lnTo>
                      <a:pt x="51" y="11"/>
                    </a:lnTo>
                    <a:lnTo>
                      <a:pt x="42" y="0"/>
                    </a:lnTo>
                    <a:close/>
                  </a:path>
                </a:pathLst>
              </a:custGeom>
              <a:solidFill>
                <a:srgbClr val="309C5E"/>
              </a:solidFill>
              <a:ln>
                <a:noFill/>
              </a:ln>
            </p:spPr>
            <p:txBody>
              <a:bodyPr anchor="ctr"/>
              <a:lstStyle/>
              <a:p>
                <a:pPr algn="ctr"/>
                <a:endParaRPr/>
              </a:p>
            </p:txBody>
          </p:sp>
          <p:sp>
            <p:nvSpPr>
              <p:cNvPr id="176" name="任意多边形: 形状 175">
                <a:extLst>
                  <a:ext uri="{FF2B5EF4-FFF2-40B4-BE49-F238E27FC236}">
                    <a16:creationId xmlns:a16="http://schemas.microsoft.com/office/drawing/2014/main" id="{7822D5AE-4AB1-4059-8383-20DC5A43003C}"/>
                  </a:ext>
                </a:extLst>
              </p:cNvPr>
              <p:cNvSpPr/>
              <p:nvPr/>
            </p:nvSpPr>
            <p:spPr bwMode="auto">
              <a:xfrm>
                <a:off x="5268695" y="5323392"/>
                <a:ext cx="51070" cy="126825"/>
              </a:xfrm>
              <a:custGeom>
                <a:avLst/>
                <a:gdLst>
                  <a:gd name="T0" fmla="*/ 60 w 60"/>
                  <a:gd name="T1" fmla="*/ 0 h 149"/>
                  <a:gd name="T2" fmla="*/ 60 w 60"/>
                  <a:gd name="T3" fmla="*/ 149 h 149"/>
                  <a:gd name="T4" fmla="*/ 0 w 60"/>
                  <a:gd name="T5" fmla="*/ 115 h 149"/>
                  <a:gd name="T6" fmla="*/ 60 w 60"/>
                  <a:gd name="T7" fmla="*/ 0 h 149"/>
                </a:gdLst>
                <a:ahLst/>
                <a:cxnLst>
                  <a:cxn ang="0">
                    <a:pos x="T0" y="T1"/>
                  </a:cxn>
                  <a:cxn ang="0">
                    <a:pos x="T2" y="T3"/>
                  </a:cxn>
                  <a:cxn ang="0">
                    <a:pos x="T4" y="T5"/>
                  </a:cxn>
                  <a:cxn ang="0">
                    <a:pos x="T6" y="T7"/>
                  </a:cxn>
                </a:cxnLst>
                <a:rect l="0" t="0" r="r" b="b"/>
                <a:pathLst>
                  <a:path w="60" h="149">
                    <a:moveTo>
                      <a:pt x="60" y="0"/>
                    </a:moveTo>
                    <a:lnTo>
                      <a:pt x="60" y="149"/>
                    </a:lnTo>
                    <a:lnTo>
                      <a:pt x="0" y="115"/>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任意多边形: 形状 176">
                <a:extLst>
                  <a:ext uri="{FF2B5EF4-FFF2-40B4-BE49-F238E27FC236}">
                    <a16:creationId xmlns:a16="http://schemas.microsoft.com/office/drawing/2014/main" id="{5BC5B964-A27F-43B3-BF01-C9DF666E8C22}"/>
                  </a:ext>
                </a:extLst>
              </p:cNvPr>
              <p:cNvSpPr/>
              <p:nvPr/>
            </p:nvSpPr>
            <p:spPr bwMode="auto">
              <a:xfrm>
                <a:off x="5319766" y="5323392"/>
                <a:ext cx="51070" cy="126825"/>
              </a:xfrm>
              <a:custGeom>
                <a:avLst/>
                <a:gdLst>
                  <a:gd name="T0" fmla="*/ 0 w 60"/>
                  <a:gd name="T1" fmla="*/ 0 h 149"/>
                  <a:gd name="T2" fmla="*/ 0 w 60"/>
                  <a:gd name="T3" fmla="*/ 149 h 149"/>
                  <a:gd name="T4" fmla="*/ 60 w 60"/>
                  <a:gd name="T5" fmla="*/ 115 h 149"/>
                  <a:gd name="T6" fmla="*/ 0 w 60"/>
                  <a:gd name="T7" fmla="*/ 0 h 149"/>
                </a:gdLst>
                <a:ahLst/>
                <a:cxnLst>
                  <a:cxn ang="0">
                    <a:pos x="T0" y="T1"/>
                  </a:cxn>
                  <a:cxn ang="0">
                    <a:pos x="T2" y="T3"/>
                  </a:cxn>
                  <a:cxn ang="0">
                    <a:pos x="T4" y="T5"/>
                  </a:cxn>
                  <a:cxn ang="0">
                    <a:pos x="T6" y="T7"/>
                  </a:cxn>
                </a:cxnLst>
                <a:rect l="0" t="0" r="r" b="b"/>
                <a:pathLst>
                  <a:path w="60" h="149">
                    <a:moveTo>
                      <a:pt x="0" y="0"/>
                    </a:moveTo>
                    <a:lnTo>
                      <a:pt x="0" y="149"/>
                    </a:lnTo>
                    <a:lnTo>
                      <a:pt x="60" y="115"/>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任意多边形: 形状 177">
                <a:extLst>
                  <a:ext uri="{FF2B5EF4-FFF2-40B4-BE49-F238E27FC236}">
                    <a16:creationId xmlns:a16="http://schemas.microsoft.com/office/drawing/2014/main" id="{DC209937-3B88-4D0E-B39A-A896C37F477D}"/>
                  </a:ext>
                </a:extLst>
              </p:cNvPr>
              <p:cNvSpPr/>
              <p:nvPr/>
            </p:nvSpPr>
            <p:spPr bwMode="auto">
              <a:xfrm>
                <a:off x="6421185" y="4894402"/>
                <a:ext cx="30642" cy="17875"/>
              </a:xfrm>
              <a:custGeom>
                <a:avLst/>
                <a:gdLst>
                  <a:gd name="T0" fmla="*/ 21 w 36"/>
                  <a:gd name="T1" fmla="*/ 21 h 21"/>
                  <a:gd name="T2" fmla="*/ 0 w 36"/>
                  <a:gd name="T3" fmla="*/ 10 h 21"/>
                  <a:gd name="T4" fmla="*/ 16 w 36"/>
                  <a:gd name="T5" fmla="*/ 0 h 21"/>
                  <a:gd name="T6" fmla="*/ 36 w 36"/>
                  <a:gd name="T7" fmla="*/ 12 h 21"/>
                  <a:gd name="T8" fmla="*/ 21 w 36"/>
                  <a:gd name="T9" fmla="*/ 21 h 21"/>
                </a:gdLst>
                <a:ahLst/>
                <a:cxnLst>
                  <a:cxn ang="0">
                    <a:pos x="T0" y="T1"/>
                  </a:cxn>
                  <a:cxn ang="0">
                    <a:pos x="T2" y="T3"/>
                  </a:cxn>
                  <a:cxn ang="0">
                    <a:pos x="T4" y="T5"/>
                  </a:cxn>
                  <a:cxn ang="0">
                    <a:pos x="T6" y="T7"/>
                  </a:cxn>
                  <a:cxn ang="0">
                    <a:pos x="T8" y="T9"/>
                  </a:cxn>
                </a:cxnLst>
                <a:rect l="0" t="0" r="r" b="b"/>
                <a:pathLst>
                  <a:path w="36" h="21">
                    <a:moveTo>
                      <a:pt x="21" y="21"/>
                    </a:moveTo>
                    <a:lnTo>
                      <a:pt x="0" y="10"/>
                    </a:lnTo>
                    <a:lnTo>
                      <a:pt x="16" y="0"/>
                    </a:lnTo>
                    <a:lnTo>
                      <a:pt x="36" y="12"/>
                    </a:lnTo>
                    <a:lnTo>
                      <a:pt x="21" y="21"/>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任意多边形: 形状 178">
                <a:extLst>
                  <a:ext uri="{FF2B5EF4-FFF2-40B4-BE49-F238E27FC236}">
                    <a16:creationId xmlns:a16="http://schemas.microsoft.com/office/drawing/2014/main" id="{3780B9CB-5389-44CE-8224-01C56FC79B31}"/>
                  </a:ext>
                </a:extLst>
              </p:cNvPr>
              <p:cNvSpPr/>
              <p:nvPr/>
            </p:nvSpPr>
            <p:spPr bwMode="auto">
              <a:xfrm>
                <a:off x="6424589" y="4894402"/>
                <a:ext cx="14470" cy="87671"/>
              </a:xfrm>
              <a:custGeom>
                <a:avLst/>
                <a:gdLst>
                  <a:gd name="T0" fmla="*/ 17 w 17"/>
                  <a:gd name="T1" fmla="*/ 103 h 103"/>
                  <a:gd name="T2" fmla="*/ 0 w 17"/>
                  <a:gd name="T3" fmla="*/ 93 h 103"/>
                  <a:gd name="T4" fmla="*/ 0 w 17"/>
                  <a:gd name="T5" fmla="*/ 0 h 103"/>
                  <a:gd name="T6" fmla="*/ 16 w 17"/>
                  <a:gd name="T7" fmla="*/ 11 h 103"/>
                  <a:gd name="T8" fmla="*/ 17 w 17"/>
                  <a:gd name="T9" fmla="*/ 103 h 103"/>
                </a:gdLst>
                <a:ahLst/>
                <a:cxnLst>
                  <a:cxn ang="0">
                    <a:pos x="T0" y="T1"/>
                  </a:cxn>
                  <a:cxn ang="0">
                    <a:pos x="T2" y="T3"/>
                  </a:cxn>
                  <a:cxn ang="0">
                    <a:pos x="T4" y="T5"/>
                  </a:cxn>
                  <a:cxn ang="0">
                    <a:pos x="T6" y="T7"/>
                  </a:cxn>
                  <a:cxn ang="0">
                    <a:pos x="T8" y="T9"/>
                  </a:cxn>
                </a:cxnLst>
                <a:rect l="0" t="0" r="r" b="b"/>
                <a:pathLst>
                  <a:path w="17" h="103">
                    <a:moveTo>
                      <a:pt x="17" y="103"/>
                    </a:moveTo>
                    <a:lnTo>
                      <a:pt x="0" y="93"/>
                    </a:lnTo>
                    <a:lnTo>
                      <a:pt x="0" y="0"/>
                    </a:lnTo>
                    <a:lnTo>
                      <a:pt x="16" y="11"/>
                    </a:lnTo>
                    <a:lnTo>
                      <a:pt x="17" y="103"/>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任意多边形: 形状 179">
                <a:extLst>
                  <a:ext uri="{FF2B5EF4-FFF2-40B4-BE49-F238E27FC236}">
                    <a16:creationId xmlns:a16="http://schemas.microsoft.com/office/drawing/2014/main" id="{1382C4B4-1019-4C2D-B768-F41F2609D033}"/>
                  </a:ext>
                </a:extLst>
              </p:cNvPr>
              <p:cNvSpPr/>
              <p:nvPr/>
            </p:nvSpPr>
            <p:spPr bwMode="auto">
              <a:xfrm>
                <a:off x="6438208" y="4896955"/>
                <a:ext cx="11066" cy="85117"/>
              </a:xfrm>
              <a:custGeom>
                <a:avLst/>
                <a:gdLst>
                  <a:gd name="T0" fmla="*/ 13 w 13"/>
                  <a:gd name="T1" fmla="*/ 0 h 100"/>
                  <a:gd name="T2" fmla="*/ 13 w 13"/>
                  <a:gd name="T3" fmla="*/ 92 h 100"/>
                  <a:gd name="T4" fmla="*/ 1 w 13"/>
                  <a:gd name="T5" fmla="*/ 100 h 100"/>
                  <a:gd name="T6" fmla="*/ 0 w 13"/>
                  <a:gd name="T7" fmla="*/ 8 h 100"/>
                  <a:gd name="T8" fmla="*/ 13 w 13"/>
                  <a:gd name="T9" fmla="*/ 0 h 100"/>
                </a:gdLst>
                <a:ahLst/>
                <a:cxnLst>
                  <a:cxn ang="0">
                    <a:pos x="T0" y="T1"/>
                  </a:cxn>
                  <a:cxn ang="0">
                    <a:pos x="T2" y="T3"/>
                  </a:cxn>
                  <a:cxn ang="0">
                    <a:pos x="T4" y="T5"/>
                  </a:cxn>
                  <a:cxn ang="0">
                    <a:pos x="T6" y="T7"/>
                  </a:cxn>
                  <a:cxn ang="0">
                    <a:pos x="T8" y="T9"/>
                  </a:cxn>
                </a:cxnLst>
                <a:rect l="0" t="0" r="r" b="b"/>
                <a:pathLst>
                  <a:path w="13" h="100">
                    <a:moveTo>
                      <a:pt x="13" y="0"/>
                    </a:moveTo>
                    <a:lnTo>
                      <a:pt x="13" y="92"/>
                    </a:lnTo>
                    <a:lnTo>
                      <a:pt x="1" y="100"/>
                    </a:lnTo>
                    <a:lnTo>
                      <a:pt x="0" y="8"/>
                    </a:lnTo>
                    <a:lnTo>
                      <a:pt x="13"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任意多边形: 形状 180">
                <a:extLst>
                  <a:ext uri="{FF2B5EF4-FFF2-40B4-BE49-F238E27FC236}">
                    <a16:creationId xmlns:a16="http://schemas.microsoft.com/office/drawing/2014/main" id="{D026EAF3-7CB4-4F28-8819-B43181632155}"/>
                  </a:ext>
                </a:extLst>
              </p:cNvPr>
              <p:cNvSpPr/>
              <p:nvPr/>
            </p:nvSpPr>
            <p:spPr bwMode="auto">
              <a:xfrm>
                <a:off x="6363305" y="4776940"/>
                <a:ext cx="75755" cy="148955"/>
              </a:xfrm>
              <a:custGeom>
                <a:avLst/>
                <a:gdLst>
                  <a:gd name="T0" fmla="*/ 89 w 89"/>
                  <a:gd name="T1" fmla="*/ 0 h 175"/>
                  <a:gd name="T2" fmla="*/ 89 w 89"/>
                  <a:gd name="T3" fmla="*/ 175 h 175"/>
                  <a:gd name="T4" fmla="*/ 0 w 89"/>
                  <a:gd name="T5" fmla="*/ 122 h 175"/>
                  <a:gd name="T6" fmla="*/ 89 w 89"/>
                  <a:gd name="T7" fmla="*/ 0 h 175"/>
                </a:gdLst>
                <a:ahLst/>
                <a:cxnLst>
                  <a:cxn ang="0">
                    <a:pos x="T0" y="T1"/>
                  </a:cxn>
                  <a:cxn ang="0">
                    <a:pos x="T2" y="T3"/>
                  </a:cxn>
                  <a:cxn ang="0">
                    <a:pos x="T4" y="T5"/>
                  </a:cxn>
                  <a:cxn ang="0">
                    <a:pos x="T6" y="T7"/>
                  </a:cxn>
                </a:cxnLst>
                <a:rect l="0" t="0" r="r" b="b"/>
                <a:pathLst>
                  <a:path w="89" h="175">
                    <a:moveTo>
                      <a:pt x="89" y="0"/>
                    </a:moveTo>
                    <a:lnTo>
                      <a:pt x="89" y="175"/>
                    </a:lnTo>
                    <a:lnTo>
                      <a:pt x="0" y="122"/>
                    </a:lnTo>
                    <a:lnTo>
                      <a:pt x="89"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任意多边形: 形状 181">
                <a:extLst>
                  <a:ext uri="{FF2B5EF4-FFF2-40B4-BE49-F238E27FC236}">
                    <a16:creationId xmlns:a16="http://schemas.microsoft.com/office/drawing/2014/main" id="{F0F7EC58-A448-4B91-8DCA-E073ABA27355}"/>
                  </a:ext>
                </a:extLst>
              </p:cNvPr>
              <p:cNvSpPr/>
              <p:nvPr/>
            </p:nvSpPr>
            <p:spPr bwMode="auto">
              <a:xfrm>
                <a:off x="6439059" y="4776940"/>
                <a:ext cx="76606" cy="148955"/>
              </a:xfrm>
              <a:custGeom>
                <a:avLst/>
                <a:gdLst>
                  <a:gd name="T0" fmla="*/ 0 w 90"/>
                  <a:gd name="T1" fmla="*/ 0 h 175"/>
                  <a:gd name="T2" fmla="*/ 0 w 90"/>
                  <a:gd name="T3" fmla="*/ 175 h 175"/>
                  <a:gd name="T4" fmla="*/ 90 w 90"/>
                  <a:gd name="T5" fmla="*/ 122 h 175"/>
                  <a:gd name="T6" fmla="*/ 0 w 90"/>
                  <a:gd name="T7" fmla="*/ 0 h 175"/>
                </a:gdLst>
                <a:ahLst/>
                <a:cxnLst>
                  <a:cxn ang="0">
                    <a:pos x="T0" y="T1"/>
                  </a:cxn>
                  <a:cxn ang="0">
                    <a:pos x="T2" y="T3"/>
                  </a:cxn>
                  <a:cxn ang="0">
                    <a:pos x="T4" y="T5"/>
                  </a:cxn>
                  <a:cxn ang="0">
                    <a:pos x="T6" y="T7"/>
                  </a:cxn>
                </a:cxnLst>
                <a:rect l="0" t="0" r="r" b="b"/>
                <a:pathLst>
                  <a:path w="90" h="175">
                    <a:moveTo>
                      <a:pt x="0" y="0"/>
                    </a:moveTo>
                    <a:lnTo>
                      <a:pt x="0" y="175"/>
                    </a:lnTo>
                    <a:lnTo>
                      <a:pt x="90" y="122"/>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任意多边形: 形状 182">
                <a:extLst>
                  <a:ext uri="{FF2B5EF4-FFF2-40B4-BE49-F238E27FC236}">
                    <a16:creationId xmlns:a16="http://schemas.microsoft.com/office/drawing/2014/main" id="{47471328-2DED-4CAD-9FAD-1BD4EA36247A}"/>
                  </a:ext>
                </a:extLst>
              </p:cNvPr>
              <p:cNvSpPr/>
              <p:nvPr/>
            </p:nvSpPr>
            <p:spPr bwMode="auto">
              <a:xfrm>
                <a:off x="6384584" y="4839927"/>
                <a:ext cx="54475" cy="44261"/>
              </a:xfrm>
              <a:custGeom>
                <a:avLst/>
                <a:gdLst>
                  <a:gd name="T0" fmla="*/ 0 w 64"/>
                  <a:gd name="T1" fmla="*/ 14 h 52"/>
                  <a:gd name="T2" fmla="*/ 64 w 64"/>
                  <a:gd name="T3" fmla="*/ 52 h 52"/>
                  <a:gd name="T4" fmla="*/ 64 w 64"/>
                  <a:gd name="T5" fmla="*/ 31 h 52"/>
                  <a:gd name="T6" fmla="*/ 10 w 64"/>
                  <a:gd name="T7" fmla="*/ 0 h 52"/>
                  <a:gd name="T8" fmla="*/ 0 w 64"/>
                  <a:gd name="T9" fmla="*/ 14 h 52"/>
                </a:gdLst>
                <a:ahLst/>
                <a:cxnLst>
                  <a:cxn ang="0">
                    <a:pos x="T0" y="T1"/>
                  </a:cxn>
                  <a:cxn ang="0">
                    <a:pos x="T2" y="T3"/>
                  </a:cxn>
                  <a:cxn ang="0">
                    <a:pos x="T4" y="T5"/>
                  </a:cxn>
                  <a:cxn ang="0">
                    <a:pos x="T6" y="T7"/>
                  </a:cxn>
                  <a:cxn ang="0">
                    <a:pos x="T8" y="T9"/>
                  </a:cxn>
                </a:cxnLst>
                <a:rect l="0" t="0" r="r" b="b"/>
                <a:pathLst>
                  <a:path w="64" h="52">
                    <a:moveTo>
                      <a:pt x="0" y="14"/>
                    </a:moveTo>
                    <a:lnTo>
                      <a:pt x="64" y="52"/>
                    </a:lnTo>
                    <a:lnTo>
                      <a:pt x="64" y="31"/>
                    </a:lnTo>
                    <a:lnTo>
                      <a:pt x="10" y="0"/>
                    </a:lnTo>
                    <a:lnTo>
                      <a:pt x="0" y="14"/>
                    </a:lnTo>
                    <a:close/>
                  </a:path>
                </a:pathLst>
              </a:custGeom>
              <a:solidFill>
                <a:srgbClr val="59D8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任意多边形: 形状 183">
                <a:extLst>
                  <a:ext uri="{FF2B5EF4-FFF2-40B4-BE49-F238E27FC236}">
                    <a16:creationId xmlns:a16="http://schemas.microsoft.com/office/drawing/2014/main" id="{68521922-4B80-4239-B481-3B26FF8F9CFB}"/>
                  </a:ext>
                </a:extLst>
              </p:cNvPr>
              <p:cNvSpPr/>
              <p:nvPr/>
            </p:nvSpPr>
            <p:spPr bwMode="auto">
              <a:xfrm>
                <a:off x="6439059" y="4776940"/>
                <a:ext cx="76606" cy="148955"/>
              </a:xfrm>
              <a:custGeom>
                <a:avLst/>
                <a:gdLst>
                  <a:gd name="T0" fmla="*/ 0 w 90"/>
                  <a:gd name="T1" fmla="*/ 0 h 175"/>
                  <a:gd name="T2" fmla="*/ 0 w 90"/>
                  <a:gd name="T3" fmla="*/ 175 h 175"/>
                  <a:gd name="T4" fmla="*/ 90 w 90"/>
                  <a:gd name="T5" fmla="*/ 122 h 175"/>
                  <a:gd name="T6" fmla="*/ 0 w 90"/>
                  <a:gd name="T7" fmla="*/ 0 h 175"/>
                </a:gdLst>
                <a:ahLst/>
                <a:cxnLst>
                  <a:cxn ang="0">
                    <a:pos x="T0" y="T1"/>
                  </a:cxn>
                  <a:cxn ang="0">
                    <a:pos x="T2" y="T3"/>
                  </a:cxn>
                  <a:cxn ang="0">
                    <a:pos x="T4" y="T5"/>
                  </a:cxn>
                  <a:cxn ang="0">
                    <a:pos x="T6" y="T7"/>
                  </a:cxn>
                </a:cxnLst>
                <a:rect l="0" t="0" r="r" b="b"/>
                <a:pathLst>
                  <a:path w="90" h="175">
                    <a:moveTo>
                      <a:pt x="0" y="0"/>
                    </a:moveTo>
                    <a:lnTo>
                      <a:pt x="0" y="175"/>
                    </a:lnTo>
                    <a:lnTo>
                      <a:pt x="90" y="122"/>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任意多边形: 形状 184">
                <a:extLst>
                  <a:ext uri="{FF2B5EF4-FFF2-40B4-BE49-F238E27FC236}">
                    <a16:creationId xmlns:a16="http://schemas.microsoft.com/office/drawing/2014/main" id="{D1E911EA-B10E-4369-8EFB-13E120A15EA6}"/>
                  </a:ext>
                </a:extLst>
              </p:cNvPr>
              <p:cNvSpPr/>
              <p:nvPr/>
            </p:nvSpPr>
            <p:spPr bwMode="auto">
              <a:xfrm>
                <a:off x="6439059" y="4839927"/>
                <a:ext cx="55327" cy="44261"/>
              </a:xfrm>
              <a:custGeom>
                <a:avLst/>
                <a:gdLst>
                  <a:gd name="T0" fmla="*/ 55 w 65"/>
                  <a:gd name="T1" fmla="*/ 0 h 52"/>
                  <a:gd name="T2" fmla="*/ 0 w 65"/>
                  <a:gd name="T3" fmla="*/ 31 h 52"/>
                  <a:gd name="T4" fmla="*/ 0 w 65"/>
                  <a:gd name="T5" fmla="*/ 52 h 52"/>
                  <a:gd name="T6" fmla="*/ 65 w 65"/>
                  <a:gd name="T7" fmla="*/ 14 h 52"/>
                  <a:gd name="T8" fmla="*/ 55 w 65"/>
                  <a:gd name="T9" fmla="*/ 0 h 52"/>
                </a:gdLst>
                <a:ahLst/>
                <a:cxnLst>
                  <a:cxn ang="0">
                    <a:pos x="T0" y="T1"/>
                  </a:cxn>
                  <a:cxn ang="0">
                    <a:pos x="T2" y="T3"/>
                  </a:cxn>
                  <a:cxn ang="0">
                    <a:pos x="T4" y="T5"/>
                  </a:cxn>
                  <a:cxn ang="0">
                    <a:pos x="T6" y="T7"/>
                  </a:cxn>
                  <a:cxn ang="0">
                    <a:pos x="T8" y="T9"/>
                  </a:cxn>
                </a:cxnLst>
                <a:rect l="0" t="0" r="r" b="b"/>
                <a:pathLst>
                  <a:path w="65" h="52">
                    <a:moveTo>
                      <a:pt x="55" y="0"/>
                    </a:moveTo>
                    <a:lnTo>
                      <a:pt x="0" y="31"/>
                    </a:lnTo>
                    <a:lnTo>
                      <a:pt x="0" y="52"/>
                    </a:lnTo>
                    <a:lnTo>
                      <a:pt x="65" y="14"/>
                    </a:lnTo>
                    <a:lnTo>
                      <a:pt x="55" y="0"/>
                    </a:lnTo>
                    <a:close/>
                  </a:path>
                </a:pathLst>
              </a:custGeom>
              <a:solidFill>
                <a:srgbClr val="309C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任意多边形: 形状 185">
                <a:extLst>
                  <a:ext uri="{FF2B5EF4-FFF2-40B4-BE49-F238E27FC236}">
                    <a16:creationId xmlns:a16="http://schemas.microsoft.com/office/drawing/2014/main" id="{89C66579-3FA9-4D05-9999-14DA27D929F5}"/>
                  </a:ext>
                </a:extLst>
              </p:cNvPr>
              <p:cNvSpPr/>
              <p:nvPr/>
            </p:nvSpPr>
            <p:spPr bwMode="auto">
              <a:xfrm>
                <a:off x="6374370" y="4709697"/>
                <a:ext cx="64689" cy="163425"/>
              </a:xfrm>
              <a:custGeom>
                <a:avLst/>
                <a:gdLst>
                  <a:gd name="T0" fmla="*/ 76 w 76"/>
                  <a:gd name="T1" fmla="*/ 0 h 192"/>
                  <a:gd name="T2" fmla="*/ 76 w 76"/>
                  <a:gd name="T3" fmla="*/ 192 h 192"/>
                  <a:gd name="T4" fmla="*/ 0 w 76"/>
                  <a:gd name="T5" fmla="*/ 147 h 192"/>
                  <a:gd name="T6" fmla="*/ 76 w 76"/>
                  <a:gd name="T7" fmla="*/ 0 h 192"/>
                </a:gdLst>
                <a:ahLst/>
                <a:cxnLst>
                  <a:cxn ang="0">
                    <a:pos x="T0" y="T1"/>
                  </a:cxn>
                  <a:cxn ang="0">
                    <a:pos x="T2" y="T3"/>
                  </a:cxn>
                  <a:cxn ang="0">
                    <a:pos x="T4" y="T5"/>
                  </a:cxn>
                  <a:cxn ang="0">
                    <a:pos x="T6" y="T7"/>
                  </a:cxn>
                </a:cxnLst>
                <a:rect l="0" t="0" r="r" b="b"/>
                <a:pathLst>
                  <a:path w="76" h="192">
                    <a:moveTo>
                      <a:pt x="76" y="0"/>
                    </a:moveTo>
                    <a:lnTo>
                      <a:pt x="76" y="192"/>
                    </a:lnTo>
                    <a:lnTo>
                      <a:pt x="0" y="147"/>
                    </a:lnTo>
                    <a:lnTo>
                      <a:pt x="76"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任意多边形: 形状 186">
                <a:extLst>
                  <a:ext uri="{FF2B5EF4-FFF2-40B4-BE49-F238E27FC236}">
                    <a16:creationId xmlns:a16="http://schemas.microsoft.com/office/drawing/2014/main" id="{DA018325-130C-48D3-AFE0-9E90784D3B04}"/>
                  </a:ext>
                </a:extLst>
              </p:cNvPr>
              <p:cNvSpPr/>
              <p:nvPr/>
            </p:nvSpPr>
            <p:spPr bwMode="auto">
              <a:xfrm>
                <a:off x="6439059" y="4709697"/>
                <a:ext cx="65541" cy="163425"/>
              </a:xfrm>
              <a:custGeom>
                <a:avLst/>
                <a:gdLst>
                  <a:gd name="T0" fmla="*/ 0 w 77"/>
                  <a:gd name="T1" fmla="*/ 0 h 192"/>
                  <a:gd name="T2" fmla="*/ 0 w 77"/>
                  <a:gd name="T3" fmla="*/ 192 h 192"/>
                  <a:gd name="T4" fmla="*/ 77 w 77"/>
                  <a:gd name="T5" fmla="*/ 147 h 192"/>
                  <a:gd name="T6" fmla="*/ 0 w 77"/>
                  <a:gd name="T7" fmla="*/ 0 h 192"/>
                </a:gdLst>
                <a:ahLst/>
                <a:cxnLst>
                  <a:cxn ang="0">
                    <a:pos x="T0" y="T1"/>
                  </a:cxn>
                  <a:cxn ang="0">
                    <a:pos x="T2" y="T3"/>
                  </a:cxn>
                  <a:cxn ang="0">
                    <a:pos x="T4" y="T5"/>
                  </a:cxn>
                  <a:cxn ang="0">
                    <a:pos x="T6" y="T7"/>
                  </a:cxn>
                </a:cxnLst>
                <a:rect l="0" t="0" r="r" b="b"/>
                <a:pathLst>
                  <a:path w="77" h="192">
                    <a:moveTo>
                      <a:pt x="0" y="0"/>
                    </a:moveTo>
                    <a:lnTo>
                      <a:pt x="0" y="192"/>
                    </a:lnTo>
                    <a:lnTo>
                      <a:pt x="77" y="147"/>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任意多边形: 形状 187">
                <a:extLst>
                  <a:ext uri="{FF2B5EF4-FFF2-40B4-BE49-F238E27FC236}">
                    <a16:creationId xmlns:a16="http://schemas.microsoft.com/office/drawing/2014/main" id="{11942B3A-6C57-4DB4-8140-7A4C7322F49A}"/>
                  </a:ext>
                </a:extLst>
              </p:cNvPr>
              <p:cNvSpPr/>
              <p:nvPr/>
            </p:nvSpPr>
            <p:spPr bwMode="auto">
              <a:xfrm>
                <a:off x="6827195" y="5128474"/>
                <a:ext cx="29791" cy="17875"/>
              </a:xfrm>
              <a:custGeom>
                <a:avLst/>
                <a:gdLst>
                  <a:gd name="T0" fmla="*/ 21 w 35"/>
                  <a:gd name="T1" fmla="*/ 21 h 21"/>
                  <a:gd name="T2" fmla="*/ 0 w 35"/>
                  <a:gd name="T3" fmla="*/ 9 h 21"/>
                  <a:gd name="T4" fmla="*/ 16 w 35"/>
                  <a:gd name="T5" fmla="*/ 0 h 21"/>
                  <a:gd name="T6" fmla="*/ 35 w 35"/>
                  <a:gd name="T7" fmla="*/ 11 h 21"/>
                  <a:gd name="T8" fmla="*/ 21 w 35"/>
                  <a:gd name="T9" fmla="*/ 21 h 21"/>
                </a:gdLst>
                <a:ahLst/>
                <a:cxnLst>
                  <a:cxn ang="0">
                    <a:pos x="T0" y="T1"/>
                  </a:cxn>
                  <a:cxn ang="0">
                    <a:pos x="T2" y="T3"/>
                  </a:cxn>
                  <a:cxn ang="0">
                    <a:pos x="T4" y="T5"/>
                  </a:cxn>
                  <a:cxn ang="0">
                    <a:pos x="T6" y="T7"/>
                  </a:cxn>
                  <a:cxn ang="0">
                    <a:pos x="T8" y="T9"/>
                  </a:cxn>
                </a:cxnLst>
                <a:rect l="0" t="0" r="r" b="b"/>
                <a:pathLst>
                  <a:path w="35" h="21">
                    <a:moveTo>
                      <a:pt x="21" y="21"/>
                    </a:moveTo>
                    <a:lnTo>
                      <a:pt x="0" y="9"/>
                    </a:lnTo>
                    <a:lnTo>
                      <a:pt x="16" y="0"/>
                    </a:lnTo>
                    <a:lnTo>
                      <a:pt x="35" y="11"/>
                    </a:lnTo>
                    <a:lnTo>
                      <a:pt x="21" y="21"/>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任意多边形: 形状 188">
                <a:extLst>
                  <a:ext uri="{FF2B5EF4-FFF2-40B4-BE49-F238E27FC236}">
                    <a16:creationId xmlns:a16="http://schemas.microsoft.com/office/drawing/2014/main" id="{90434B69-F8E2-48CD-BFB3-6E63860B2DE9}"/>
                  </a:ext>
                </a:extLst>
              </p:cNvPr>
              <p:cNvSpPr/>
              <p:nvPr/>
            </p:nvSpPr>
            <p:spPr bwMode="auto">
              <a:xfrm>
                <a:off x="6830599" y="5129325"/>
                <a:ext cx="14470" cy="85969"/>
              </a:xfrm>
              <a:custGeom>
                <a:avLst/>
                <a:gdLst>
                  <a:gd name="T0" fmla="*/ 17 w 17"/>
                  <a:gd name="T1" fmla="*/ 101 h 101"/>
                  <a:gd name="T2" fmla="*/ 0 w 17"/>
                  <a:gd name="T3" fmla="*/ 91 h 101"/>
                  <a:gd name="T4" fmla="*/ 0 w 17"/>
                  <a:gd name="T5" fmla="*/ 0 h 101"/>
                  <a:gd name="T6" fmla="*/ 16 w 17"/>
                  <a:gd name="T7" fmla="*/ 9 h 101"/>
                  <a:gd name="T8" fmla="*/ 17 w 17"/>
                  <a:gd name="T9" fmla="*/ 101 h 101"/>
                </a:gdLst>
                <a:ahLst/>
                <a:cxnLst>
                  <a:cxn ang="0">
                    <a:pos x="T0" y="T1"/>
                  </a:cxn>
                  <a:cxn ang="0">
                    <a:pos x="T2" y="T3"/>
                  </a:cxn>
                  <a:cxn ang="0">
                    <a:pos x="T4" y="T5"/>
                  </a:cxn>
                  <a:cxn ang="0">
                    <a:pos x="T6" y="T7"/>
                  </a:cxn>
                  <a:cxn ang="0">
                    <a:pos x="T8" y="T9"/>
                  </a:cxn>
                </a:cxnLst>
                <a:rect l="0" t="0" r="r" b="b"/>
                <a:pathLst>
                  <a:path w="17" h="101">
                    <a:moveTo>
                      <a:pt x="17" y="101"/>
                    </a:moveTo>
                    <a:lnTo>
                      <a:pt x="0" y="91"/>
                    </a:lnTo>
                    <a:lnTo>
                      <a:pt x="0" y="0"/>
                    </a:lnTo>
                    <a:lnTo>
                      <a:pt x="16" y="9"/>
                    </a:lnTo>
                    <a:lnTo>
                      <a:pt x="17" y="101"/>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任意多边形: 形状 189">
                <a:extLst>
                  <a:ext uri="{FF2B5EF4-FFF2-40B4-BE49-F238E27FC236}">
                    <a16:creationId xmlns:a16="http://schemas.microsoft.com/office/drawing/2014/main" id="{97AF8BF6-6B92-4CDE-8FCE-2BB395F08F9C}"/>
                  </a:ext>
                </a:extLst>
              </p:cNvPr>
              <p:cNvSpPr/>
              <p:nvPr/>
            </p:nvSpPr>
            <p:spPr bwMode="auto">
              <a:xfrm>
                <a:off x="6844218" y="5130176"/>
                <a:ext cx="11066" cy="85117"/>
              </a:xfrm>
              <a:custGeom>
                <a:avLst/>
                <a:gdLst>
                  <a:gd name="T0" fmla="*/ 13 w 13"/>
                  <a:gd name="T1" fmla="*/ 0 h 100"/>
                  <a:gd name="T2" fmla="*/ 13 w 13"/>
                  <a:gd name="T3" fmla="*/ 92 h 100"/>
                  <a:gd name="T4" fmla="*/ 1 w 13"/>
                  <a:gd name="T5" fmla="*/ 100 h 100"/>
                  <a:gd name="T6" fmla="*/ 0 w 13"/>
                  <a:gd name="T7" fmla="*/ 8 h 100"/>
                  <a:gd name="T8" fmla="*/ 13 w 13"/>
                  <a:gd name="T9" fmla="*/ 0 h 100"/>
                </a:gdLst>
                <a:ahLst/>
                <a:cxnLst>
                  <a:cxn ang="0">
                    <a:pos x="T0" y="T1"/>
                  </a:cxn>
                  <a:cxn ang="0">
                    <a:pos x="T2" y="T3"/>
                  </a:cxn>
                  <a:cxn ang="0">
                    <a:pos x="T4" y="T5"/>
                  </a:cxn>
                  <a:cxn ang="0">
                    <a:pos x="T6" y="T7"/>
                  </a:cxn>
                  <a:cxn ang="0">
                    <a:pos x="T8" y="T9"/>
                  </a:cxn>
                </a:cxnLst>
                <a:rect l="0" t="0" r="r" b="b"/>
                <a:pathLst>
                  <a:path w="13" h="100">
                    <a:moveTo>
                      <a:pt x="13" y="0"/>
                    </a:moveTo>
                    <a:lnTo>
                      <a:pt x="13" y="92"/>
                    </a:lnTo>
                    <a:lnTo>
                      <a:pt x="1" y="100"/>
                    </a:lnTo>
                    <a:lnTo>
                      <a:pt x="0" y="8"/>
                    </a:lnTo>
                    <a:lnTo>
                      <a:pt x="13"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任意多边形: 形状 190">
                <a:extLst>
                  <a:ext uri="{FF2B5EF4-FFF2-40B4-BE49-F238E27FC236}">
                    <a16:creationId xmlns:a16="http://schemas.microsoft.com/office/drawing/2014/main" id="{DCE66EBA-F729-4CF4-B616-721B06B165F9}"/>
                  </a:ext>
                </a:extLst>
              </p:cNvPr>
              <p:cNvSpPr/>
              <p:nvPr/>
            </p:nvSpPr>
            <p:spPr bwMode="auto">
              <a:xfrm>
                <a:off x="6768463" y="5010161"/>
                <a:ext cx="76606" cy="148955"/>
              </a:xfrm>
              <a:custGeom>
                <a:avLst/>
                <a:gdLst>
                  <a:gd name="T0" fmla="*/ 90 w 90"/>
                  <a:gd name="T1" fmla="*/ 0 h 175"/>
                  <a:gd name="T2" fmla="*/ 90 w 90"/>
                  <a:gd name="T3" fmla="*/ 175 h 175"/>
                  <a:gd name="T4" fmla="*/ 0 w 90"/>
                  <a:gd name="T5" fmla="*/ 124 h 175"/>
                  <a:gd name="T6" fmla="*/ 90 w 90"/>
                  <a:gd name="T7" fmla="*/ 0 h 175"/>
                </a:gdLst>
                <a:ahLst/>
                <a:cxnLst>
                  <a:cxn ang="0">
                    <a:pos x="T0" y="T1"/>
                  </a:cxn>
                  <a:cxn ang="0">
                    <a:pos x="T2" y="T3"/>
                  </a:cxn>
                  <a:cxn ang="0">
                    <a:pos x="T4" y="T5"/>
                  </a:cxn>
                  <a:cxn ang="0">
                    <a:pos x="T6" y="T7"/>
                  </a:cxn>
                </a:cxnLst>
                <a:rect l="0" t="0" r="r" b="b"/>
                <a:pathLst>
                  <a:path w="90" h="175">
                    <a:moveTo>
                      <a:pt x="90" y="0"/>
                    </a:moveTo>
                    <a:lnTo>
                      <a:pt x="90" y="175"/>
                    </a:lnTo>
                    <a:lnTo>
                      <a:pt x="0" y="124"/>
                    </a:lnTo>
                    <a:lnTo>
                      <a:pt x="90"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任意多边形: 形状 191">
                <a:extLst>
                  <a:ext uri="{FF2B5EF4-FFF2-40B4-BE49-F238E27FC236}">
                    <a16:creationId xmlns:a16="http://schemas.microsoft.com/office/drawing/2014/main" id="{2719A929-32C3-4889-8636-6AF942B102E9}"/>
                  </a:ext>
                </a:extLst>
              </p:cNvPr>
              <p:cNvSpPr/>
              <p:nvPr/>
            </p:nvSpPr>
            <p:spPr bwMode="auto">
              <a:xfrm>
                <a:off x="6845069" y="5010161"/>
                <a:ext cx="76606" cy="148955"/>
              </a:xfrm>
              <a:custGeom>
                <a:avLst/>
                <a:gdLst>
                  <a:gd name="T0" fmla="*/ 0 w 90"/>
                  <a:gd name="T1" fmla="*/ 0 h 175"/>
                  <a:gd name="T2" fmla="*/ 0 w 90"/>
                  <a:gd name="T3" fmla="*/ 175 h 175"/>
                  <a:gd name="T4" fmla="*/ 90 w 90"/>
                  <a:gd name="T5" fmla="*/ 124 h 175"/>
                  <a:gd name="T6" fmla="*/ 0 w 90"/>
                  <a:gd name="T7" fmla="*/ 0 h 175"/>
                </a:gdLst>
                <a:ahLst/>
                <a:cxnLst>
                  <a:cxn ang="0">
                    <a:pos x="T0" y="T1"/>
                  </a:cxn>
                  <a:cxn ang="0">
                    <a:pos x="T2" y="T3"/>
                  </a:cxn>
                  <a:cxn ang="0">
                    <a:pos x="T4" y="T5"/>
                  </a:cxn>
                  <a:cxn ang="0">
                    <a:pos x="T6" y="T7"/>
                  </a:cxn>
                </a:cxnLst>
                <a:rect l="0" t="0" r="r" b="b"/>
                <a:pathLst>
                  <a:path w="90" h="175">
                    <a:moveTo>
                      <a:pt x="0" y="0"/>
                    </a:moveTo>
                    <a:lnTo>
                      <a:pt x="0" y="175"/>
                    </a:lnTo>
                    <a:lnTo>
                      <a:pt x="90" y="124"/>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任意多边形: 形状 192">
                <a:extLst>
                  <a:ext uri="{FF2B5EF4-FFF2-40B4-BE49-F238E27FC236}">
                    <a16:creationId xmlns:a16="http://schemas.microsoft.com/office/drawing/2014/main" id="{602596A0-BF22-4E9E-940A-9A71CC8A16C8}"/>
                  </a:ext>
                </a:extLst>
              </p:cNvPr>
              <p:cNvSpPr/>
              <p:nvPr/>
            </p:nvSpPr>
            <p:spPr bwMode="auto">
              <a:xfrm>
                <a:off x="6789743" y="5073148"/>
                <a:ext cx="55327" cy="45112"/>
              </a:xfrm>
              <a:custGeom>
                <a:avLst/>
                <a:gdLst>
                  <a:gd name="T0" fmla="*/ 0 w 65"/>
                  <a:gd name="T1" fmla="*/ 14 h 53"/>
                  <a:gd name="T2" fmla="*/ 65 w 65"/>
                  <a:gd name="T3" fmla="*/ 53 h 53"/>
                  <a:gd name="T4" fmla="*/ 65 w 65"/>
                  <a:gd name="T5" fmla="*/ 32 h 53"/>
                  <a:gd name="T6" fmla="*/ 11 w 65"/>
                  <a:gd name="T7" fmla="*/ 0 h 53"/>
                  <a:gd name="T8" fmla="*/ 0 w 65"/>
                  <a:gd name="T9" fmla="*/ 14 h 53"/>
                </a:gdLst>
                <a:ahLst/>
                <a:cxnLst>
                  <a:cxn ang="0">
                    <a:pos x="T0" y="T1"/>
                  </a:cxn>
                  <a:cxn ang="0">
                    <a:pos x="T2" y="T3"/>
                  </a:cxn>
                  <a:cxn ang="0">
                    <a:pos x="T4" y="T5"/>
                  </a:cxn>
                  <a:cxn ang="0">
                    <a:pos x="T6" y="T7"/>
                  </a:cxn>
                  <a:cxn ang="0">
                    <a:pos x="T8" y="T9"/>
                  </a:cxn>
                </a:cxnLst>
                <a:rect l="0" t="0" r="r" b="b"/>
                <a:pathLst>
                  <a:path w="65" h="53">
                    <a:moveTo>
                      <a:pt x="0" y="14"/>
                    </a:moveTo>
                    <a:lnTo>
                      <a:pt x="65" y="53"/>
                    </a:lnTo>
                    <a:lnTo>
                      <a:pt x="65" y="32"/>
                    </a:lnTo>
                    <a:lnTo>
                      <a:pt x="11" y="0"/>
                    </a:lnTo>
                    <a:lnTo>
                      <a:pt x="0" y="14"/>
                    </a:lnTo>
                    <a:close/>
                  </a:path>
                </a:pathLst>
              </a:custGeom>
              <a:solidFill>
                <a:srgbClr val="59D8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任意多边形: 形状 193">
                <a:extLst>
                  <a:ext uri="{FF2B5EF4-FFF2-40B4-BE49-F238E27FC236}">
                    <a16:creationId xmlns:a16="http://schemas.microsoft.com/office/drawing/2014/main" id="{5944A98E-09F7-451B-ACBA-F584F62E64E2}"/>
                  </a:ext>
                </a:extLst>
              </p:cNvPr>
              <p:cNvSpPr/>
              <p:nvPr/>
            </p:nvSpPr>
            <p:spPr bwMode="auto">
              <a:xfrm>
                <a:off x="6845069" y="5010161"/>
                <a:ext cx="76606" cy="148955"/>
              </a:xfrm>
              <a:custGeom>
                <a:avLst/>
                <a:gdLst>
                  <a:gd name="T0" fmla="*/ 0 w 90"/>
                  <a:gd name="T1" fmla="*/ 0 h 175"/>
                  <a:gd name="T2" fmla="*/ 0 w 90"/>
                  <a:gd name="T3" fmla="*/ 175 h 175"/>
                  <a:gd name="T4" fmla="*/ 90 w 90"/>
                  <a:gd name="T5" fmla="*/ 124 h 175"/>
                  <a:gd name="T6" fmla="*/ 0 w 90"/>
                  <a:gd name="T7" fmla="*/ 0 h 175"/>
                </a:gdLst>
                <a:ahLst/>
                <a:cxnLst>
                  <a:cxn ang="0">
                    <a:pos x="T0" y="T1"/>
                  </a:cxn>
                  <a:cxn ang="0">
                    <a:pos x="T2" y="T3"/>
                  </a:cxn>
                  <a:cxn ang="0">
                    <a:pos x="T4" y="T5"/>
                  </a:cxn>
                  <a:cxn ang="0">
                    <a:pos x="T6" y="T7"/>
                  </a:cxn>
                </a:cxnLst>
                <a:rect l="0" t="0" r="r" b="b"/>
                <a:pathLst>
                  <a:path w="90" h="175">
                    <a:moveTo>
                      <a:pt x="0" y="0"/>
                    </a:moveTo>
                    <a:lnTo>
                      <a:pt x="0" y="175"/>
                    </a:lnTo>
                    <a:lnTo>
                      <a:pt x="90" y="124"/>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任意多边形: 形状 194">
                <a:extLst>
                  <a:ext uri="{FF2B5EF4-FFF2-40B4-BE49-F238E27FC236}">
                    <a16:creationId xmlns:a16="http://schemas.microsoft.com/office/drawing/2014/main" id="{7D13C9FA-2844-4316-8C96-C4AE91DA5BF7}"/>
                  </a:ext>
                </a:extLst>
              </p:cNvPr>
              <p:cNvSpPr/>
              <p:nvPr/>
            </p:nvSpPr>
            <p:spPr bwMode="auto">
              <a:xfrm>
                <a:off x="6845069" y="5073148"/>
                <a:ext cx="55327" cy="45112"/>
              </a:xfrm>
              <a:custGeom>
                <a:avLst/>
                <a:gdLst>
                  <a:gd name="T0" fmla="*/ 54 w 65"/>
                  <a:gd name="T1" fmla="*/ 0 h 53"/>
                  <a:gd name="T2" fmla="*/ 0 w 65"/>
                  <a:gd name="T3" fmla="*/ 32 h 53"/>
                  <a:gd name="T4" fmla="*/ 0 w 65"/>
                  <a:gd name="T5" fmla="*/ 53 h 53"/>
                  <a:gd name="T6" fmla="*/ 65 w 65"/>
                  <a:gd name="T7" fmla="*/ 14 h 53"/>
                  <a:gd name="T8" fmla="*/ 54 w 65"/>
                  <a:gd name="T9" fmla="*/ 0 h 53"/>
                </a:gdLst>
                <a:ahLst/>
                <a:cxnLst>
                  <a:cxn ang="0">
                    <a:pos x="T0" y="T1"/>
                  </a:cxn>
                  <a:cxn ang="0">
                    <a:pos x="T2" y="T3"/>
                  </a:cxn>
                  <a:cxn ang="0">
                    <a:pos x="T4" y="T5"/>
                  </a:cxn>
                  <a:cxn ang="0">
                    <a:pos x="T6" y="T7"/>
                  </a:cxn>
                  <a:cxn ang="0">
                    <a:pos x="T8" y="T9"/>
                  </a:cxn>
                </a:cxnLst>
                <a:rect l="0" t="0" r="r" b="b"/>
                <a:pathLst>
                  <a:path w="65" h="53">
                    <a:moveTo>
                      <a:pt x="54" y="0"/>
                    </a:moveTo>
                    <a:lnTo>
                      <a:pt x="0" y="32"/>
                    </a:lnTo>
                    <a:lnTo>
                      <a:pt x="0" y="53"/>
                    </a:lnTo>
                    <a:lnTo>
                      <a:pt x="65" y="14"/>
                    </a:lnTo>
                    <a:lnTo>
                      <a:pt x="54" y="0"/>
                    </a:lnTo>
                    <a:close/>
                  </a:path>
                </a:pathLst>
              </a:custGeom>
              <a:solidFill>
                <a:srgbClr val="309C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任意多边形: 形状 195">
                <a:extLst>
                  <a:ext uri="{FF2B5EF4-FFF2-40B4-BE49-F238E27FC236}">
                    <a16:creationId xmlns:a16="http://schemas.microsoft.com/office/drawing/2014/main" id="{D22DAB89-D572-4198-BB5D-A52A35480E1F}"/>
                  </a:ext>
                </a:extLst>
              </p:cNvPr>
              <p:cNvSpPr/>
              <p:nvPr/>
            </p:nvSpPr>
            <p:spPr bwMode="auto">
              <a:xfrm>
                <a:off x="6779529" y="4942918"/>
                <a:ext cx="65541" cy="163425"/>
              </a:xfrm>
              <a:custGeom>
                <a:avLst/>
                <a:gdLst>
                  <a:gd name="T0" fmla="*/ 77 w 77"/>
                  <a:gd name="T1" fmla="*/ 0 h 192"/>
                  <a:gd name="T2" fmla="*/ 77 w 77"/>
                  <a:gd name="T3" fmla="*/ 192 h 192"/>
                  <a:gd name="T4" fmla="*/ 0 w 77"/>
                  <a:gd name="T5" fmla="*/ 148 h 192"/>
                  <a:gd name="T6" fmla="*/ 77 w 77"/>
                  <a:gd name="T7" fmla="*/ 0 h 192"/>
                </a:gdLst>
                <a:ahLst/>
                <a:cxnLst>
                  <a:cxn ang="0">
                    <a:pos x="T0" y="T1"/>
                  </a:cxn>
                  <a:cxn ang="0">
                    <a:pos x="T2" y="T3"/>
                  </a:cxn>
                  <a:cxn ang="0">
                    <a:pos x="T4" y="T5"/>
                  </a:cxn>
                  <a:cxn ang="0">
                    <a:pos x="T6" y="T7"/>
                  </a:cxn>
                </a:cxnLst>
                <a:rect l="0" t="0" r="r" b="b"/>
                <a:pathLst>
                  <a:path w="77" h="192">
                    <a:moveTo>
                      <a:pt x="77" y="0"/>
                    </a:moveTo>
                    <a:lnTo>
                      <a:pt x="77" y="192"/>
                    </a:lnTo>
                    <a:lnTo>
                      <a:pt x="0" y="148"/>
                    </a:lnTo>
                    <a:lnTo>
                      <a:pt x="77"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任意多边形: 形状 196">
                <a:extLst>
                  <a:ext uri="{FF2B5EF4-FFF2-40B4-BE49-F238E27FC236}">
                    <a16:creationId xmlns:a16="http://schemas.microsoft.com/office/drawing/2014/main" id="{9A1D93AE-1EE8-464C-983F-0CDB30DBDC5E}"/>
                  </a:ext>
                </a:extLst>
              </p:cNvPr>
              <p:cNvSpPr/>
              <p:nvPr/>
            </p:nvSpPr>
            <p:spPr bwMode="auto">
              <a:xfrm>
                <a:off x="6845069" y="4942918"/>
                <a:ext cx="64689" cy="163425"/>
              </a:xfrm>
              <a:custGeom>
                <a:avLst/>
                <a:gdLst>
                  <a:gd name="T0" fmla="*/ 0 w 76"/>
                  <a:gd name="T1" fmla="*/ 0 h 192"/>
                  <a:gd name="T2" fmla="*/ 0 w 76"/>
                  <a:gd name="T3" fmla="*/ 192 h 192"/>
                  <a:gd name="T4" fmla="*/ 76 w 76"/>
                  <a:gd name="T5" fmla="*/ 148 h 192"/>
                  <a:gd name="T6" fmla="*/ 0 w 76"/>
                  <a:gd name="T7" fmla="*/ 0 h 192"/>
                </a:gdLst>
                <a:ahLst/>
                <a:cxnLst>
                  <a:cxn ang="0">
                    <a:pos x="T0" y="T1"/>
                  </a:cxn>
                  <a:cxn ang="0">
                    <a:pos x="T2" y="T3"/>
                  </a:cxn>
                  <a:cxn ang="0">
                    <a:pos x="T4" y="T5"/>
                  </a:cxn>
                  <a:cxn ang="0">
                    <a:pos x="T6" y="T7"/>
                  </a:cxn>
                </a:cxnLst>
                <a:rect l="0" t="0" r="r" b="b"/>
                <a:pathLst>
                  <a:path w="76" h="192">
                    <a:moveTo>
                      <a:pt x="0" y="0"/>
                    </a:moveTo>
                    <a:lnTo>
                      <a:pt x="0" y="192"/>
                    </a:lnTo>
                    <a:lnTo>
                      <a:pt x="76" y="148"/>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任意多边形: 形状 197">
                <a:extLst>
                  <a:ext uri="{FF2B5EF4-FFF2-40B4-BE49-F238E27FC236}">
                    <a16:creationId xmlns:a16="http://schemas.microsoft.com/office/drawing/2014/main" id="{113E3D85-2B18-47A6-A6E5-080E7D8D4FB9}"/>
                  </a:ext>
                </a:extLst>
              </p:cNvPr>
              <p:cNvSpPr/>
              <p:nvPr/>
            </p:nvSpPr>
            <p:spPr bwMode="auto">
              <a:xfrm>
                <a:off x="5137615" y="3438046"/>
                <a:ext cx="13619" cy="4256"/>
              </a:xfrm>
              <a:custGeom>
                <a:avLst/>
                <a:gdLst>
                  <a:gd name="T0" fmla="*/ 12 w 12"/>
                  <a:gd name="T1" fmla="*/ 3 h 4"/>
                  <a:gd name="T2" fmla="*/ 10 w 12"/>
                  <a:gd name="T3" fmla="*/ 2 h 4"/>
                  <a:gd name="T4" fmla="*/ 0 w 12"/>
                  <a:gd name="T5" fmla="*/ 3 h 4"/>
                  <a:gd name="T6" fmla="*/ 2 w 12"/>
                  <a:gd name="T7" fmla="*/ 4 h 4"/>
                  <a:gd name="T8" fmla="*/ 12 w 12"/>
                  <a:gd name="T9" fmla="*/ 3 h 4"/>
                </a:gdLst>
                <a:ahLst/>
                <a:cxnLst>
                  <a:cxn ang="0">
                    <a:pos x="T0" y="T1"/>
                  </a:cxn>
                  <a:cxn ang="0">
                    <a:pos x="T2" y="T3"/>
                  </a:cxn>
                  <a:cxn ang="0">
                    <a:pos x="T4" y="T5"/>
                  </a:cxn>
                  <a:cxn ang="0">
                    <a:pos x="T6" y="T7"/>
                  </a:cxn>
                  <a:cxn ang="0">
                    <a:pos x="T8" y="T9"/>
                  </a:cxn>
                </a:cxnLst>
                <a:rect l="0" t="0" r="r" b="b"/>
                <a:pathLst>
                  <a:path w="12" h="4">
                    <a:moveTo>
                      <a:pt x="12" y="3"/>
                    </a:moveTo>
                    <a:cubicBezTo>
                      <a:pt x="10" y="2"/>
                      <a:pt x="10" y="2"/>
                      <a:pt x="10" y="2"/>
                    </a:cubicBezTo>
                    <a:cubicBezTo>
                      <a:pt x="7" y="0"/>
                      <a:pt x="4" y="0"/>
                      <a:pt x="0" y="3"/>
                    </a:cubicBezTo>
                    <a:cubicBezTo>
                      <a:pt x="2" y="4"/>
                      <a:pt x="2" y="4"/>
                      <a:pt x="2" y="4"/>
                    </a:cubicBezTo>
                    <a:cubicBezTo>
                      <a:pt x="6" y="2"/>
                      <a:pt x="10" y="2"/>
                      <a:pt x="12" y="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任意多边形: 形状 198">
                <a:extLst>
                  <a:ext uri="{FF2B5EF4-FFF2-40B4-BE49-F238E27FC236}">
                    <a16:creationId xmlns:a16="http://schemas.microsoft.com/office/drawing/2014/main" id="{FC4113E9-5652-4B96-A586-99ED3B8C2119}"/>
                  </a:ext>
                </a:extLst>
              </p:cNvPr>
              <p:cNvSpPr/>
              <p:nvPr/>
            </p:nvSpPr>
            <p:spPr bwMode="auto">
              <a:xfrm>
                <a:off x="5146126" y="3439748"/>
                <a:ext cx="5107" cy="1702"/>
              </a:xfrm>
              <a:custGeom>
                <a:avLst/>
                <a:gdLst>
                  <a:gd name="T0" fmla="*/ 4 w 4"/>
                  <a:gd name="T1" fmla="*/ 2 h 2"/>
                  <a:gd name="T2" fmla="*/ 2 w 4"/>
                  <a:gd name="T3" fmla="*/ 1 h 2"/>
                  <a:gd name="T4" fmla="*/ 0 w 4"/>
                  <a:gd name="T5" fmla="*/ 0 h 2"/>
                  <a:gd name="T6" fmla="*/ 3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cubicBezTo>
                      <a:pt x="2" y="1"/>
                      <a:pt x="2" y="1"/>
                      <a:pt x="2" y="1"/>
                    </a:cubicBezTo>
                    <a:cubicBezTo>
                      <a:pt x="1" y="0"/>
                      <a:pt x="1" y="0"/>
                      <a:pt x="0" y="0"/>
                    </a:cubicBezTo>
                    <a:cubicBezTo>
                      <a:pt x="3" y="2"/>
                      <a:pt x="3" y="2"/>
                      <a:pt x="3" y="2"/>
                    </a:cubicBezTo>
                    <a:cubicBezTo>
                      <a:pt x="4" y="2"/>
                      <a:pt x="4" y="2"/>
                      <a:pt x="4"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任意多边形: 形状 199">
                <a:extLst>
                  <a:ext uri="{FF2B5EF4-FFF2-40B4-BE49-F238E27FC236}">
                    <a16:creationId xmlns:a16="http://schemas.microsoft.com/office/drawing/2014/main" id="{69A4E299-B04F-4ACC-AE4C-F6157AF07DB3}"/>
                  </a:ext>
                </a:extLst>
              </p:cNvPr>
              <p:cNvSpPr/>
              <p:nvPr/>
            </p:nvSpPr>
            <p:spPr bwMode="auto">
              <a:xfrm>
                <a:off x="5146126" y="3439748"/>
                <a:ext cx="3405" cy="1702"/>
              </a:xfrm>
              <a:custGeom>
                <a:avLst/>
                <a:gdLst>
                  <a:gd name="T0" fmla="*/ 3 w 3"/>
                  <a:gd name="T1" fmla="*/ 2 h 2"/>
                  <a:gd name="T2" fmla="*/ 0 w 3"/>
                  <a:gd name="T3" fmla="*/ 0 h 2"/>
                  <a:gd name="T4" fmla="*/ 0 w 3"/>
                  <a:gd name="T5" fmla="*/ 0 h 2"/>
                  <a:gd name="T6" fmla="*/ 2 w 3"/>
                  <a:gd name="T7" fmla="*/ 1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0" y="0"/>
                      <a:pt x="0" y="0"/>
                      <a:pt x="0" y="0"/>
                    </a:cubicBezTo>
                    <a:cubicBezTo>
                      <a:pt x="0" y="0"/>
                      <a:pt x="0" y="0"/>
                      <a:pt x="0" y="0"/>
                    </a:cubicBezTo>
                    <a:cubicBezTo>
                      <a:pt x="2" y="1"/>
                      <a:pt x="2" y="1"/>
                      <a:pt x="2" y="1"/>
                    </a:cubicBezTo>
                    <a:cubicBezTo>
                      <a:pt x="3" y="1"/>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任意多边形: 形状 200">
                <a:extLst>
                  <a:ext uri="{FF2B5EF4-FFF2-40B4-BE49-F238E27FC236}">
                    <a16:creationId xmlns:a16="http://schemas.microsoft.com/office/drawing/2014/main" id="{D864F3C2-C563-4284-A795-73EF60460931}"/>
                  </a:ext>
                </a:extLst>
              </p:cNvPr>
              <p:cNvSpPr/>
              <p:nvPr/>
            </p:nvSpPr>
            <p:spPr bwMode="auto">
              <a:xfrm>
                <a:off x="5145275" y="3439748"/>
                <a:ext cx="3405" cy="851"/>
              </a:xfrm>
              <a:custGeom>
                <a:avLst/>
                <a:gdLst>
                  <a:gd name="T0" fmla="*/ 3 w 3"/>
                  <a:gd name="T1" fmla="*/ 1 h 1"/>
                  <a:gd name="T2" fmla="*/ 1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1" y="0"/>
                      <a:pt x="1" y="0"/>
                      <a:pt x="1" y="0"/>
                    </a:cubicBezTo>
                    <a:cubicBezTo>
                      <a:pt x="0" y="0"/>
                      <a:pt x="0" y="0"/>
                      <a:pt x="0" y="0"/>
                    </a:cubicBezTo>
                    <a:cubicBezTo>
                      <a:pt x="2" y="1"/>
                      <a:pt x="2" y="1"/>
                      <a:pt x="2" y="1"/>
                    </a:cubicBezTo>
                    <a:cubicBezTo>
                      <a:pt x="3" y="1"/>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任意多边形: 形状 201">
                <a:extLst>
                  <a:ext uri="{FF2B5EF4-FFF2-40B4-BE49-F238E27FC236}">
                    <a16:creationId xmlns:a16="http://schemas.microsoft.com/office/drawing/2014/main" id="{04961DDA-E770-43C2-88C0-94CCD0F8C99D}"/>
                  </a:ext>
                </a:extLst>
              </p:cNvPr>
              <p:cNvSpPr/>
              <p:nvPr/>
            </p:nvSpPr>
            <p:spPr bwMode="auto">
              <a:xfrm>
                <a:off x="5144424" y="3439748"/>
                <a:ext cx="3405" cy="851"/>
              </a:xfrm>
              <a:custGeom>
                <a:avLst/>
                <a:gdLst>
                  <a:gd name="T0" fmla="*/ 3 w 3"/>
                  <a:gd name="T1" fmla="*/ 1 h 1"/>
                  <a:gd name="T2" fmla="*/ 1 w 3"/>
                  <a:gd name="T3" fmla="*/ 0 h 1"/>
                  <a:gd name="T4" fmla="*/ 0 w 3"/>
                  <a:gd name="T5" fmla="*/ 0 h 1"/>
                  <a:gd name="T6" fmla="*/ 3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1" y="0"/>
                      <a:pt x="1" y="0"/>
                      <a:pt x="1" y="0"/>
                    </a:cubicBezTo>
                    <a:cubicBezTo>
                      <a:pt x="0" y="0"/>
                      <a:pt x="0" y="0"/>
                      <a:pt x="0" y="0"/>
                    </a:cubicBezTo>
                    <a:cubicBezTo>
                      <a:pt x="3" y="1"/>
                      <a:pt x="3" y="1"/>
                      <a:pt x="3" y="1"/>
                    </a:cubicBezTo>
                    <a:cubicBezTo>
                      <a:pt x="3" y="1"/>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任意多边形: 形状 202">
                <a:extLst>
                  <a:ext uri="{FF2B5EF4-FFF2-40B4-BE49-F238E27FC236}">
                    <a16:creationId xmlns:a16="http://schemas.microsoft.com/office/drawing/2014/main" id="{23E6A01B-4EE5-41BC-A778-865E9E2EAEC1}"/>
                  </a:ext>
                </a:extLst>
              </p:cNvPr>
              <p:cNvSpPr/>
              <p:nvPr/>
            </p:nvSpPr>
            <p:spPr bwMode="auto">
              <a:xfrm>
                <a:off x="5142722" y="3439748"/>
                <a:ext cx="5107" cy="851"/>
              </a:xfrm>
              <a:custGeom>
                <a:avLst/>
                <a:gdLst>
                  <a:gd name="T0" fmla="*/ 4 w 4"/>
                  <a:gd name="T1" fmla="*/ 1 h 1"/>
                  <a:gd name="T2" fmla="*/ 1 w 4"/>
                  <a:gd name="T3" fmla="*/ 0 h 1"/>
                  <a:gd name="T4" fmla="*/ 0 w 4"/>
                  <a:gd name="T5" fmla="*/ 0 h 1"/>
                  <a:gd name="T6" fmla="*/ 3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1" y="0"/>
                      <a:pt x="1" y="0"/>
                      <a:pt x="1" y="0"/>
                    </a:cubicBezTo>
                    <a:cubicBezTo>
                      <a:pt x="1" y="0"/>
                      <a:pt x="1" y="0"/>
                      <a:pt x="0" y="0"/>
                    </a:cubicBezTo>
                    <a:cubicBezTo>
                      <a:pt x="3" y="1"/>
                      <a:pt x="3" y="1"/>
                      <a:pt x="3" y="1"/>
                    </a:cubicBezTo>
                    <a:cubicBezTo>
                      <a:pt x="3" y="1"/>
                      <a:pt x="4" y="1"/>
                      <a:pt x="4"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任意多边形: 形状 203">
                <a:extLst>
                  <a:ext uri="{FF2B5EF4-FFF2-40B4-BE49-F238E27FC236}">
                    <a16:creationId xmlns:a16="http://schemas.microsoft.com/office/drawing/2014/main" id="{7F65210F-998B-4E01-89EC-46063DCF336E}"/>
                  </a:ext>
                </a:extLst>
              </p:cNvPr>
              <p:cNvSpPr/>
              <p:nvPr/>
            </p:nvSpPr>
            <p:spPr bwMode="auto">
              <a:xfrm>
                <a:off x="5142722" y="3439748"/>
                <a:ext cx="3405" cy="851"/>
              </a:xfrm>
              <a:custGeom>
                <a:avLst/>
                <a:gdLst>
                  <a:gd name="T0" fmla="*/ 3 w 3"/>
                  <a:gd name="T1" fmla="*/ 1 h 1"/>
                  <a:gd name="T2" fmla="*/ 0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0" y="0"/>
                      <a:pt x="0" y="0"/>
                      <a:pt x="0" y="0"/>
                    </a:cubicBezTo>
                    <a:cubicBezTo>
                      <a:pt x="0" y="0"/>
                      <a:pt x="0" y="0"/>
                      <a:pt x="0" y="0"/>
                    </a:cubicBezTo>
                    <a:cubicBezTo>
                      <a:pt x="2" y="1"/>
                      <a:pt x="2" y="1"/>
                      <a:pt x="2" y="1"/>
                    </a:cubicBezTo>
                    <a:cubicBezTo>
                      <a:pt x="3" y="1"/>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任意多边形: 形状 204">
                <a:extLst>
                  <a:ext uri="{FF2B5EF4-FFF2-40B4-BE49-F238E27FC236}">
                    <a16:creationId xmlns:a16="http://schemas.microsoft.com/office/drawing/2014/main" id="{735584DA-46C2-4DCF-94FC-5428A5E0E09C}"/>
                  </a:ext>
                </a:extLst>
              </p:cNvPr>
              <p:cNvSpPr/>
              <p:nvPr/>
            </p:nvSpPr>
            <p:spPr bwMode="auto">
              <a:xfrm>
                <a:off x="5141871" y="3439748"/>
                <a:ext cx="3405" cy="851"/>
              </a:xfrm>
              <a:custGeom>
                <a:avLst/>
                <a:gdLst>
                  <a:gd name="T0" fmla="*/ 3 w 3"/>
                  <a:gd name="T1" fmla="*/ 1 h 1"/>
                  <a:gd name="T2" fmla="*/ 1 w 3"/>
                  <a:gd name="T3" fmla="*/ 0 h 1"/>
                  <a:gd name="T4" fmla="*/ 0 w 3"/>
                  <a:gd name="T5" fmla="*/ 0 h 1"/>
                  <a:gd name="T6" fmla="*/ 3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1" y="0"/>
                      <a:pt x="1" y="0"/>
                      <a:pt x="1" y="0"/>
                    </a:cubicBezTo>
                    <a:cubicBezTo>
                      <a:pt x="0" y="0"/>
                      <a:pt x="0" y="0"/>
                      <a:pt x="0" y="0"/>
                    </a:cubicBezTo>
                    <a:cubicBezTo>
                      <a:pt x="3" y="1"/>
                      <a:pt x="3" y="1"/>
                      <a:pt x="3" y="1"/>
                    </a:cubicBezTo>
                    <a:cubicBezTo>
                      <a:pt x="3" y="1"/>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任意多边形: 形状 205">
                <a:extLst>
                  <a:ext uri="{FF2B5EF4-FFF2-40B4-BE49-F238E27FC236}">
                    <a16:creationId xmlns:a16="http://schemas.microsoft.com/office/drawing/2014/main" id="{AD7D54E6-F9BE-4E18-B511-ABDFC6469F57}"/>
                  </a:ext>
                </a:extLst>
              </p:cNvPr>
              <p:cNvSpPr/>
              <p:nvPr/>
            </p:nvSpPr>
            <p:spPr bwMode="auto">
              <a:xfrm>
                <a:off x="5141019" y="3439748"/>
                <a:ext cx="4256" cy="1702"/>
              </a:xfrm>
              <a:custGeom>
                <a:avLst/>
                <a:gdLst>
                  <a:gd name="T0" fmla="*/ 4 w 4"/>
                  <a:gd name="T1" fmla="*/ 1 h 2"/>
                  <a:gd name="T2" fmla="*/ 1 w 4"/>
                  <a:gd name="T3" fmla="*/ 0 h 2"/>
                  <a:gd name="T4" fmla="*/ 0 w 4"/>
                  <a:gd name="T5" fmla="*/ 0 h 2"/>
                  <a:gd name="T6" fmla="*/ 3 w 4"/>
                  <a:gd name="T7" fmla="*/ 2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1" y="0"/>
                      <a:pt x="1" y="0"/>
                      <a:pt x="1" y="0"/>
                    </a:cubicBezTo>
                    <a:cubicBezTo>
                      <a:pt x="1" y="0"/>
                      <a:pt x="1" y="0"/>
                      <a:pt x="0" y="0"/>
                    </a:cubicBezTo>
                    <a:cubicBezTo>
                      <a:pt x="3" y="2"/>
                      <a:pt x="3" y="2"/>
                      <a:pt x="3" y="2"/>
                    </a:cubicBezTo>
                    <a:cubicBezTo>
                      <a:pt x="3" y="2"/>
                      <a:pt x="4" y="1"/>
                      <a:pt x="4"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任意多边形: 形状 206">
                <a:extLst>
                  <a:ext uri="{FF2B5EF4-FFF2-40B4-BE49-F238E27FC236}">
                    <a16:creationId xmlns:a16="http://schemas.microsoft.com/office/drawing/2014/main" id="{196558A7-25EF-4829-BFEB-4A2E028B7A12}"/>
                  </a:ext>
                </a:extLst>
              </p:cNvPr>
              <p:cNvSpPr/>
              <p:nvPr/>
            </p:nvSpPr>
            <p:spPr bwMode="auto">
              <a:xfrm>
                <a:off x="5141019" y="3439748"/>
                <a:ext cx="3405" cy="1702"/>
              </a:xfrm>
              <a:custGeom>
                <a:avLst/>
                <a:gdLst>
                  <a:gd name="T0" fmla="*/ 3 w 3"/>
                  <a:gd name="T1" fmla="*/ 2 h 2"/>
                  <a:gd name="T2" fmla="*/ 0 w 3"/>
                  <a:gd name="T3" fmla="*/ 0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0" y="0"/>
                      <a:pt x="0" y="0"/>
                      <a:pt x="0" y="0"/>
                    </a:cubicBezTo>
                    <a:cubicBezTo>
                      <a:pt x="0" y="0"/>
                      <a:pt x="0" y="0"/>
                      <a:pt x="0" y="0"/>
                    </a:cubicBezTo>
                    <a:cubicBezTo>
                      <a:pt x="3" y="2"/>
                      <a:pt x="3" y="2"/>
                      <a:pt x="3" y="2"/>
                    </a:cubicBezTo>
                    <a:cubicBezTo>
                      <a:pt x="3" y="2"/>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任意多边形: 形状 207">
                <a:extLst>
                  <a:ext uri="{FF2B5EF4-FFF2-40B4-BE49-F238E27FC236}">
                    <a16:creationId xmlns:a16="http://schemas.microsoft.com/office/drawing/2014/main" id="{2EB7CD31-7097-49DA-9A70-CB12FDA2B561}"/>
                  </a:ext>
                </a:extLst>
              </p:cNvPr>
              <p:cNvSpPr/>
              <p:nvPr/>
            </p:nvSpPr>
            <p:spPr bwMode="auto">
              <a:xfrm>
                <a:off x="5139317" y="3439748"/>
                <a:ext cx="5107" cy="1702"/>
              </a:xfrm>
              <a:custGeom>
                <a:avLst/>
                <a:gdLst>
                  <a:gd name="T0" fmla="*/ 4 w 4"/>
                  <a:gd name="T1" fmla="*/ 2 h 2"/>
                  <a:gd name="T2" fmla="*/ 1 w 4"/>
                  <a:gd name="T3" fmla="*/ 0 h 2"/>
                  <a:gd name="T4" fmla="*/ 0 w 4"/>
                  <a:gd name="T5" fmla="*/ 0 h 2"/>
                  <a:gd name="T6" fmla="*/ 3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cubicBezTo>
                      <a:pt x="1" y="0"/>
                      <a:pt x="1" y="0"/>
                      <a:pt x="1" y="0"/>
                    </a:cubicBezTo>
                    <a:cubicBezTo>
                      <a:pt x="1" y="0"/>
                      <a:pt x="1" y="0"/>
                      <a:pt x="0" y="0"/>
                    </a:cubicBezTo>
                    <a:cubicBezTo>
                      <a:pt x="3" y="2"/>
                      <a:pt x="3" y="2"/>
                      <a:pt x="3" y="2"/>
                    </a:cubicBezTo>
                    <a:cubicBezTo>
                      <a:pt x="3" y="2"/>
                      <a:pt x="4" y="2"/>
                      <a:pt x="4"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任意多边形: 形状 208">
                <a:extLst>
                  <a:ext uri="{FF2B5EF4-FFF2-40B4-BE49-F238E27FC236}">
                    <a16:creationId xmlns:a16="http://schemas.microsoft.com/office/drawing/2014/main" id="{8BC14266-52B5-42A8-A9D2-E4E465B085F1}"/>
                  </a:ext>
                </a:extLst>
              </p:cNvPr>
              <p:cNvSpPr/>
              <p:nvPr/>
            </p:nvSpPr>
            <p:spPr bwMode="auto">
              <a:xfrm>
                <a:off x="5139317" y="3439748"/>
                <a:ext cx="3405" cy="1702"/>
              </a:xfrm>
              <a:custGeom>
                <a:avLst/>
                <a:gdLst>
                  <a:gd name="T0" fmla="*/ 3 w 3"/>
                  <a:gd name="T1" fmla="*/ 2 h 2"/>
                  <a:gd name="T2" fmla="*/ 0 w 3"/>
                  <a:gd name="T3" fmla="*/ 0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0" y="0"/>
                      <a:pt x="0" y="0"/>
                      <a:pt x="0" y="0"/>
                    </a:cubicBezTo>
                    <a:cubicBezTo>
                      <a:pt x="0" y="0"/>
                      <a:pt x="0" y="0"/>
                      <a:pt x="0" y="0"/>
                    </a:cubicBezTo>
                    <a:cubicBezTo>
                      <a:pt x="3" y="2"/>
                      <a:pt x="3" y="2"/>
                      <a:pt x="3" y="2"/>
                    </a:cubicBezTo>
                    <a:cubicBezTo>
                      <a:pt x="3" y="2"/>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任意多边形: 形状 209">
                <a:extLst>
                  <a:ext uri="{FF2B5EF4-FFF2-40B4-BE49-F238E27FC236}">
                    <a16:creationId xmlns:a16="http://schemas.microsoft.com/office/drawing/2014/main" id="{0F20D552-410E-4660-9E0D-75C8A8960297}"/>
                  </a:ext>
                </a:extLst>
              </p:cNvPr>
              <p:cNvSpPr/>
              <p:nvPr/>
            </p:nvSpPr>
            <p:spPr bwMode="auto">
              <a:xfrm>
                <a:off x="5138466" y="3439748"/>
                <a:ext cx="4256" cy="1702"/>
              </a:xfrm>
              <a:custGeom>
                <a:avLst/>
                <a:gdLst>
                  <a:gd name="T0" fmla="*/ 4 w 4"/>
                  <a:gd name="T1" fmla="*/ 2 h 2"/>
                  <a:gd name="T2" fmla="*/ 1 w 4"/>
                  <a:gd name="T3" fmla="*/ 0 h 2"/>
                  <a:gd name="T4" fmla="*/ 0 w 4"/>
                  <a:gd name="T5" fmla="*/ 1 h 2"/>
                  <a:gd name="T6" fmla="*/ 3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cubicBezTo>
                      <a:pt x="1" y="0"/>
                      <a:pt x="1" y="0"/>
                      <a:pt x="1" y="0"/>
                    </a:cubicBezTo>
                    <a:cubicBezTo>
                      <a:pt x="1" y="1"/>
                      <a:pt x="0" y="1"/>
                      <a:pt x="0" y="1"/>
                    </a:cubicBezTo>
                    <a:cubicBezTo>
                      <a:pt x="3" y="2"/>
                      <a:pt x="3" y="2"/>
                      <a:pt x="3" y="2"/>
                    </a:cubicBezTo>
                    <a:cubicBezTo>
                      <a:pt x="3" y="2"/>
                      <a:pt x="3" y="2"/>
                      <a:pt x="4"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任意多边形: 形状 210">
                <a:extLst>
                  <a:ext uri="{FF2B5EF4-FFF2-40B4-BE49-F238E27FC236}">
                    <a16:creationId xmlns:a16="http://schemas.microsoft.com/office/drawing/2014/main" id="{C9C9E8B2-0C05-4D6D-9DFC-34441CC05C15}"/>
                  </a:ext>
                </a:extLst>
              </p:cNvPr>
              <p:cNvSpPr/>
              <p:nvPr/>
            </p:nvSpPr>
            <p:spPr bwMode="auto">
              <a:xfrm>
                <a:off x="5138466" y="3440600"/>
                <a:ext cx="3405" cy="1702"/>
              </a:xfrm>
              <a:custGeom>
                <a:avLst/>
                <a:gdLst>
                  <a:gd name="T0" fmla="*/ 3 w 3"/>
                  <a:gd name="T1" fmla="*/ 1 h 2"/>
                  <a:gd name="T2" fmla="*/ 0 w 3"/>
                  <a:gd name="T3" fmla="*/ 0 h 2"/>
                  <a:gd name="T4" fmla="*/ 0 w 3"/>
                  <a:gd name="T5" fmla="*/ 0 h 2"/>
                  <a:gd name="T6" fmla="*/ 2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0" y="0"/>
                      <a:pt x="0" y="0"/>
                      <a:pt x="0" y="0"/>
                    </a:cubicBezTo>
                    <a:cubicBezTo>
                      <a:pt x="0" y="0"/>
                      <a:pt x="0" y="0"/>
                      <a:pt x="0" y="0"/>
                    </a:cubicBezTo>
                    <a:cubicBezTo>
                      <a:pt x="2" y="2"/>
                      <a:pt x="2" y="2"/>
                      <a:pt x="2" y="2"/>
                    </a:cubicBezTo>
                    <a:cubicBezTo>
                      <a:pt x="3" y="2"/>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任意多边形: 形状 211">
                <a:extLst>
                  <a:ext uri="{FF2B5EF4-FFF2-40B4-BE49-F238E27FC236}">
                    <a16:creationId xmlns:a16="http://schemas.microsoft.com/office/drawing/2014/main" id="{4E9DC1D9-65A2-408B-AF32-2EC3E667BBD1}"/>
                  </a:ext>
                </a:extLst>
              </p:cNvPr>
              <p:cNvSpPr/>
              <p:nvPr/>
            </p:nvSpPr>
            <p:spPr bwMode="auto">
              <a:xfrm>
                <a:off x="5137615" y="3440600"/>
                <a:ext cx="3405" cy="1702"/>
              </a:xfrm>
              <a:custGeom>
                <a:avLst/>
                <a:gdLst>
                  <a:gd name="T0" fmla="*/ 3 w 3"/>
                  <a:gd name="T1" fmla="*/ 2 h 2"/>
                  <a:gd name="T2" fmla="*/ 1 w 3"/>
                  <a:gd name="T3" fmla="*/ 0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1" y="0"/>
                      <a:pt x="1" y="0"/>
                      <a:pt x="1" y="0"/>
                    </a:cubicBezTo>
                    <a:cubicBezTo>
                      <a:pt x="0" y="0"/>
                      <a:pt x="0" y="0"/>
                      <a:pt x="0" y="0"/>
                    </a:cubicBezTo>
                    <a:cubicBezTo>
                      <a:pt x="3" y="2"/>
                      <a:pt x="3" y="2"/>
                      <a:pt x="3" y="2"/>
                    </a:cubicBezTo>
                    <a:cubicBezTo>
                      <a:pt x="3" y="2"/>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任意多边形: 形状 212">
                <a:extLst>
                  <a:ext uri="{FF2B5EF4-FFF2-40B4-BE49-F238E27FC236}">
                    <a16:creationId xmlns:a16="http://schemas.microsoft.com/office/drawing/2014/main" id="{E3941567-12BA-40F0-8C9E-BCE7DE144222}"/>
                  </a:ext>
                </a:extLst>
              </p:cNvPr>
              <p:cNvSpPr/>
              <p:nvPr/>
            </p:nvSpPr>
            <p:spPr bwMode="auto">
              <a:xfrm>
                <a:off x="5137615" y="3440600"/>
                <a:ext cx="3405" cy="1702"/>
              </a:xfrm>
              <a:custGeom>
                <a:avLst/>
                <a:gdLst>
                  <a:gd name="T0" fmla="*/ 3 w 3"/>
                  <a:gd name="T1" fmla="*/ 2 h 2"/>
                  <a:gd name="T2" fmla="*/ 0 w 3"/>
                  <a:gd name="T3" fmla="*/ 0 h 2"/>
                  <a:gd name="T4" fmla="*/ 0 w 3"/>
                  <a:gd name="T5" fmla="*/ 1 h 2"/>
                  <a:gd name="T6" fmla="*/ 2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0" y="0"/>
                      <a:pt x="0" y="0"/>
                      <a:pt x="0" y="0"/>
                    </a:cubicBezTo>
                    <a:cubicBezTo>
                      <a:pt x="0" y="0"/>
                      <a:pt x="0" y="0"/>
                      <a:pt x="0" y="1"/>
                    </a:cubicBezTo>
                    <a:cubicBezTo>
                      <a:pt x="2" y="2"/>
                      <a:pt x="2" y="2"/>
                      <a:pt x="2" y="2"/>
                    </a:cubicBezTo>
                    <a:cubicBezTo>
                      <a:pt x="3" y="2"/>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任意多边形: 形状 213">
                <a:extLst>
                  <a:ext uri="{FF2B5EF4-FFF2-40B4-BE49-F238E27FC236}">
                    <a16:creationId xmlns:a16="http://schemas.microsoft.com/office/drawing/2014/main" id="{5DE262E5-4C00-467E-976A-50603A9EFE22}"/>
                  </a:ext>
                </a:extLst>
              </p:cNvPr>
              <p:cNvSpPr/>
              <p:nvPr/>
            </p:nvSpPr>
            <p:spPr bwMode="auto">
              <a:xfrm>
                <a:off x="5848345" y="5331053"/>
                <a:ext cx="130230" cy="154913"/>
              </a:xfrm>
              <a:custGeom>
                <a:avLst/>
                <a:gdLst>
                  <a:gd name="T0" fmla="*/ 0 w 153"/>
                  <a:gd name="T1" fmla="*/ 182 h 182"/>
                  <a:gd name="T2" fmla="*/ 153 w 153"/>
                  <a:gd name="T3" fmla="*/ 92 h 182"/>
                  <a:gd name="T4" fmla="*/ 153 w 153"/>
                  <a:gd name="T5" fmla="*/ 0 h 182"/>
                  <a:gd name="T6" fmla="*/ 0 w 153"/>
                  <a:gd name="T7" fmla="*/ 88 h 182"/>
                  <a:gd name="T8" fmla="*/ 0 w 153"/>
                  <a:gd name="T9" fmla="*/ 182 h 182"/>
                </a:gdLst>
                <a:ahLst/>
                <a:cxnLst>
                  <a:cxn ang="0">
                    <a:pos x="T0" y="T1"/>
                  </a:cxn>
                  <a:cxn ang="0">
                    <a:pos x="T2" y="T3"/>
                  </a:cxn>
                  <a:cxn ang="0">
                    <a:pos x="T4" y="T5"/>
                  </a:cxn>
                  <a:cxn ang="0">
                    <a:pos x="T6" y="T7"/>
                  </a:cxn>
                  <a:cxn ang="0">
                    <a:pos x="T8" y="T9"/>
                  </a:cxn>
                </a:cxnLst>
                <a:rect l="0" t="0" r="r" b="b"/>
                <a:pathLst>
                  <a:path w="153" h="182">
                    <a:moveTo>
                      <a:pt x="0" y="182"/>
                    </a:moveTo>
                    <a:lnTo>
                      <a:pt x="153" y="92"/>
                    </a:lnTo>
                    <a:lnTo>
                      <a:pt x="153" y="0"/>
                    </a:lnTo>
                    <a:lnTo>
                      <a:pt x="0" y="88"/>
                    </a:lnTo>
                    <a:lnTo>
                      <a:pt x="0" y="182"/>
                    </a:lnTo>
                    <a:close/>
                  </a:path>
                </a:pathLst>
              </a:custGeom>
              <a:solidFill>
                <a:srgbClr val="EB2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任意多边形: 形状 214">
                <a:extLst>
                  <a:ext uri="{FF2B5EF4-FFF2-40B4-BE49-F238E27FC236}">
                    <a16:creationId xmlns:a16="http://schemas.microsoft.com/office/drawing/2014/main" id="{BEA92376-546A-42CC-96EA-F100D4B1C0F4}"/>
                  </a:ext>
                </a:extLst>
              </p:cNvPr>
              <p:cNvSpPr/>
              <p:nvPr/>
            </p:nvSpPr>
            <p:spPr bwMode="auto">
              <a:xfrm>
                <a:off x="5566606" y="5168479"/>
                <a:ext cx="411968" cy="237477"/>
              </a:xfrm>
              <a:custGeom>
                <a:avLst/>
                <a:gdLst>
                  <a:gd name="T0" fmla="*/ 331 w 484"/>
                  <a:gd name="T1" fmla="*/ 279 h 279"/>
                  <a:gd name="T2" fmla="*/ 484 w 484"/>
                  <a:gd name="T3" fmla="*/ 191 h 279"/>
                  <a:gd name="T4" fmla="*/ 153 w 484"/>
                  <a:gd name="T5" fmla="*/ 0 h 279"/>
                  <a:gd name="T6" fmla="*/ 0 w 484"/>
                  <a:gd name="T7" fmla="*/ 88 h 279"/>
                  <a:gd name="T8" fmla="*/ 331 w 484"/>
                  <a:gd name="T9" fmla="*/ 279 h 279"/>
                </a:gdLst>
                <a:ahLst/>
                <a:cxnLst>
                  <a:cxn ang="0">
                    <a:pos x="T0" y="T1"/>
                  </a:cxn>
                  <a:cxn ang="0">
                    <a:pos x="T2" y="T3"/>
                  </a:cxn>
                  <a:cxn ang="0">
                    <a:pos x="T4" y="T5"/>
                  </a:cxn>
                  <a:cxn ang="0">
                    <a:pos x="T6" y="T7"/>
                  </a:cxn>
                  <a:cxn ang="0">
                    <a:pos x="T8" y="T9"/>
                  </a:cxn>
                </a:cxnLst>
                <a:rect l="0" t="0" r="r" b="b"/>
                <a:pathLst>
                  <a:path w="484" h="279">
                    <a:moveTo>
                      <a:pt x="331" y="279"/>
                    </a:moveTo>
                    <a:lnTo>
                      <a:pt x="484" y="191"/>
                    </a:lnTo>
                    <a:lnTo>
                      <a:pt x="153" y="0"/>
                    </a:lnTo>
                    <a:lnTo>
                      <a:pt x="0" y="88"/>
                    </a:lnTo>
                    <a:lnTo>
                      <a:pt x="331" y="279"/>
                    </a:lnTo>
                    <a:close/>
                  </a:path>
                </a:pathLst>
              </a:custGeom>
              <a:solidFill>
                <a:srgbClr val="FF83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任意多边形: 形状 215">
                <a:extLst>
                  <a:ext uri="{FF2B5EF4-FFF2-40B4-BE49-F238E27FC236}">
                    <a16:creationId xmlns:a16="http://schemas.microsoft.com/office/drawing/2014/main" id="{B0DAE8CA-76AF-4081-B2FF-4527CAB9420A}"/>
                  </a:ext>
                </a:extLst>
              </p:cNvPr>
              <p:cNvSpPr/>
              <p:nvPr/>
            </p:nvSpPr>
            <p:spPr bwMode="auto">
              <a:xfrm>
                <a:off x="5597248" y="5200824"/>
                <a:ext cx="148104" cy="146402"/>
              </a:xfrm>
              <a:custGeom>
                <a:avLst/>
                <a:gdLst>
                  <a:gd name="T0" fmla="*/ 143 w 174"/>
                  <a:gd name="T1" fmla="*/ 63 h 172"/>
                  <a:gd name="T2" fmla="*/ 31 w 174"/>
                  <a:gd name="T3" fmla="*/ 0 h 172"/>
                  <a:gd name="T4" fmla="*/ 0 w 174"/>
                  <a:gd name="T5" fmla="*/ 71 h 172"/>
                  <a:gd name="T6" fmla="*/ 174 w 174"/>
                  <a:gd name="T7" fmla="*/ 172 h 172"/>
                  <a:gd name="T8" fmla="*/ 143 w 174"/>
                  <a:gd name="T9" fmla="*/ 63 h 172"/>
                </a:gdLst>
                <a:ahLst/>
                <a:cxnLst>
                  <a:cxn ang="0">
                    <a:pos x="T0" y="T1"/>
                  </a:cxn>
                  <a:cxn ang="0">
                    <a:pos x="T2" y="T3"/>
                  </a:cxn>
                  <a:cxn ang="0">
                    <a:pos x="T4" y="T5"/>
                  </a:cxn>
                  <a:cxn ang="0">
                    <a:pos x="T6" y="T7"/>
                  </a:cxn>
                  <a:cxn ang="0">
                    <a:pos x="T8" y="T9"/>
                  </a:cxn>
                </a:cxnLst>
                <a:rect l="0" t="0" r="r" b="b"/>
                <a:pathLst>
                  <a:path w="174" h="172">
                    <a:moveTo>
                      <a:pt x="143" y="63"/>
                    </a:moveTo>
                    <a:lnTo>
                      <a:pt x="31" y="0"/>
                    </a:lnTo>
                    <a:lnTo>
                      <a:pt x="0" y="71"/>
                    </a:lnTo>
                    <a:lnTo>
                      <a:pt x="174" y="172"/>
                    </a:lnTo>
                    <a:lnTo>
                      <a:pt x="143" y="63"/>
                    </a:lnTo>
                    <a:close/>
                  </a:path>
                </a:pathLst>
              </a:custGeom>
              <a:solidFill>
                <a:srgbClr val="EFF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任意多边形: 形状 216">
                <a:extLst>
                  <a:ext uri="{FF2B5EF4-FFF2-40B4-BE49-F238E27FC236}">
                    <a16:creationId xmlns:a16="http://schemas.microsoft.com/office/drawing/2014/main" id="{325BFD15-ECE3-45AC-8596-019407345694}"/>
                  </a:ext>
                </a:extLst>
              </p:cNvPr>
              <p:cNvSpPr/>
              <p:nvPr/>
            </p:nvSpPr>
            <p:spPr bwMode="auto">
              <a:xfrm>
                <a:off x="5623635" y="5131027"/>
                <a:ext cx="217900" cy="123420"/>
              </a:xfrm>
              <a:custGeom>
                <a:avLst/>
                <a:gdLst>
                  <a:gd name="T0" fmla="*/ 256 w 256"/>
                  <a:gd name="T1" fmla="*/ 64 h 145"/>
                  <a:gd name="T2" fmla="*/ 144 w 256"/>
                  <a:gd name="T3" fmla="*/ 0 h 145"/>
                  <a:gd name="T4" fmla="*/ 0 w 256"/>
                  <a:gd name="T5" fmla="*/ 82 h 145"/>
                  <a:gd name="T6" fmla="*/ 112 w 256"/>
                  <a:gd name="T7" fmla="*/ 145 h 145"/>
                  <a:gd name="T8" fmla="*/ 256 w 256"/>
                  <a:gd name="T9" fmla="*/ 64 h 145"/>
                </a:gdLst>
                <a:ahLst/>
                <a:cxnLst>
                  <a:cxn ang="0">
                    <a:pos x="T0" y="T1"/>
                  </a:cxn>
                  <a:cxn ang="0">
                    <a:pos x="T2" y="T3"/>
                  </a:cxn>
                  <a:cxn ang="0">
                    <a:pos x="T4" y="T5"/>
                  </a:cxn>
                  <a:cxn ang="0">
                    <a:pos x="T6" y="T7"/>
                  </a:cxn>
                  <a:cxn ang="0">
                    <a:pos x="T8" y="T9"/>
                  </a:cxn>
                </a:cxnLst>
                <a:rect l="0" t="0" r="r" b="b"/>
                <a:pathLst>
                  <a:path w="256" h="145">
                    <a:moveTo>
                      <a:pt x="256" y="64"/>
                    </a:moveTo>
                    <a:lnTo>
                      <a:pt x="144" y="0"/>
                    </a:lnTo>
                    <a:lnTo>
                      <a:pt x="0" y="82"/>
                    </a:lnTo>
                    <a:lnTo>
                      <a:pt x="112" y="145"/>
                    </a:lnTo>
                    <a:lnTo>
                      <a:pt x="25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任意多边形: 形状 217">
                <a:extLst>
                  <a:ext uri="{FF2B5EF4-FFF2-40B4-BE49-F238E27FC236}">
                    <a16:creationId xmlns:a16="http://schemas.microsoft.com/office/drawing/2014/main" id="{1A10A19A-0175-4D13-83B1-DB0D7D7DBA91}"/>
                  </a:ext>
                </a:extLst>
              </p:cNvPr>
              <p:cNvSpPr/>
              <p:nvPr/>
            </p:nvSpPr>
            <p:spPr bwMode="auto">
              <a:xfrm>
                <a:off x="5718966" y="5185502"/>
                <a:ext cx="156616" cy="161723"/>
              </a:xfrm>
              <a:custGeom>
                <a:avLst/>
                <a:gdLst>
                  <a:gd name="T0" fmla="*/ 0 w 184"/>
                  <a:gd name="T1" fmla="*/ 83 h 190"/>
                  <a:gd name="T2" fmla="*/ 31 w 184"/>
                  <a:gd name="T3" fmla="*/ 190 h 190"/>
                  <a:gd name="T4" fmla="*/ 184 w 184"/>
                  <a:gd name="T5" fmla="*/ 101 h 190"/>
                  <a:gd name="T6" fmla="*/ 144 w 184"/>
                  <a:gd name="T7" fmla="*/ 0 h 190"/>
                  <a:gd name="T8" fmla="*/ 0 w 184"/>
                  <a:gd name="T9" fmla="*/ 83 h 190"/>
                </a:gdLst>
                <a:ahLst/>
                <a:cxnLst>
                  <a:cxn ang="0">
                    <a:pos x="T0" y="T1"/>
                  </a:cxn>
                  <a:cxn ang="0">
                    <a:pos x="T2" y="T3"/>
                  </a:cxn>
                  <a:cxn ang="0">
                    <a:pos x="T4" y="T5"/>
                  </a:cxn>
                  <a:cxn ang="0">
                    <a:pos x="T6" y="T7"/>
                  </a:cxn>
                  <a:cxn ang="0">
                    <a:pos x="T8" y="T9"/>
                  </a:cxn>
                </a:cxnLst>
                <a:rect l="0" t="0" r="r" b="b"/>
                <a:pathLst>
                  <a:path w="184" h="190">
                    <a:moveTo>
                      <a:pt x="0" y="83"/>
                    </a:moveTo>
                    <a:lnTo>
                      <a:pt x="31" y="190"/>
                    </a:lnTo>
                    <a:lnTo>
                      <a:pt x="184" y="101"/>
                    </a:lnTo>
                    <a:lnTo>
                      <a:pt x="144" y="0"/>
                    </a:lnTo>
                    <a:lnTo>
                      <a:pt x="0" y="83"/>
                    </a:lnTo>
                    <a:close/>
                  </a:path>
                </a:pathLst>
              </a:custGeom>
              <a:solidFill>
                <a:srgbClr val="EAE9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任意多边形: 形状 218">
                <a:extLst>
                  <a:ext uri="{FF2B5EF4-FFF2-40B4-BE49-F238E27FC236}">
                    <a16:creationId xmlns:a16="http://schemas.microsoft.com/office/drawing/2014/main" id="{2DC49575-2B10-4023-91A7-A5231A41A132}"/>
                  </a:ext>
                </a:extLst>
              </p:cNvPr>
              <p:cNvSpPr/>
              <p:nvPr/>
            </p:nvSpPr>
            <p:spPr bwMode="auto">
              <a:xfrm>
                <a:off x="5735139" y="5202526"/>
                <a:ext cx="124271" cy="128527"/>
              </a:xfrm>
              <a:custGeom>
                <a:avLst/>
                <a:gdLst>
                  <a:gd name="T0" fmla="*/ 0 w 146"/>
                  <a:gd name="T1" fmla="*/ 64 h 151"/>
                  <a:gd name="T2" fmla="*/ 24 w 146"/>
                  <a:gd name="T3" fmla="*/ 151 h 151"/>
                  <a:gd name="T4" fmla="*/ 146 w 146"/>
                  <a:gd name="T5" fmla="*/ 80 h 151"/>
                  <a:gd name="T6" fmla="*/ 115 w 146"/>
                  <a:gd name="T7" fmla="*/ 0 h 151"/>
                  <a:gd name="T8" fmla="*/ 0 w 146"/>
                  <a:gd name="T9" fmla="*/ 64 h 151"/>
                </a:gdLst>
                <a:ahLst/>
                <a:cxnLst>
                  <a:cxn ang="0">
                    <a:pos x="T0" y="T1"/>
                  </a:cxn>
                  <a:cxn ang="0">
                    <a:pos x="T2" y="T3"/>
                  </a:cxn>
                  <a:cxn ang="0">
                    <a:pos x="T4" y="T5"/>
                  </a:cxn>
                  <a:cxn ang="0">
                    <a:pos x="T6" y="T7"/>
                  </a:cxn>
                  <a:cxn ang="0">
                    <a:pos x="T8" y="T9"/>
                  </a:cxn>
                </a:cxnLst>
                <a:rect l="0" t="0" r="r" b="b"/>
                <a:pathLst>
                  <a:path w="146" h="151">
                    <a:moveTo>
                      <a:pt x="0" y="64"/>
                    </a:moveTo>
                    <a:lnTo>
                      <a:pt x="24" y="151"/>
                    </a:lnTo>
                    <a:lnTo>
                      <a:pt x="146" y="80"/>
                    </a:lnTo>
                    <a:lnTo>
                      <a:pt x="115" y="0"/>
                    </a:lnTo>
                    <a:lnTo>
                      <a:pt x="0" y="64"/>
                    </a:lnTo>
                    <a:close/>
                  </a:path>
                </a:pathLst>
              </a:custGeom>
              <a:solidFill>
                <a:srgbClr val="679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任意多边形: 形状 219">
                <a:extLst>
                  <a:ext uri="{FF2B5EF4-FFF2-40B4-BE49-F238E27FC236}">
                    <a16:creationId xmlns:a16="http://schemas.microsoft.com/office/drawing/2014/main" id="{6B5A90DE-0162-40CC-9BA7-4E8477211B12}"/>
                  </a:ext>
                </a:extLst>
              </p:cNvPr>
              <p:cNvSpPr/>
              <p:nvPr/>
            </p:nvSpPr>
            <p:spPr bwMode="auto">
              <a:xfrm>
                <a:off x="5612569" y="5215293"/>
                <a:ext cx="118313" cy="116611"/>
              </a:xfrm>
              <a:custGeom>
                <a:avLst/>
                <a:gdLst>
                  <a:gd name="T0" fmla="*/ 114 w 139"/>
                  <a:gd name="T1" fmla="*/ 52 h 137"/>
                  <a:gd name="T2" fmla="*/ 25 w 139"/>
                  <a:gd name="T3" fmla="*/ 0 h 137"/>
                  <a:gd name="T4" fmla="*/ 0 w 139"/>
                  <a:gd name="T5" fmla="*/ 57 h 137"/>
                  <a:gd name="T6" fmla="*/ 139 w 139"/>
                  <a:gd name="T7" fmla="*/ 137 h 137"/>
                  <a:gd name="T8" fmla="*/ 114 w 139"/>
                  <a:gd name="T9" fmla="*/ 52 h 137"/>
                </a:gdLst>
                <a:ahLst/>
                <a:cxnLst>
                  <a:cxn ang="0">
                    <a:pos x="T0" y="T1"/>
                  </a:cxn>
                  <a:cxn ang="0">
                    <a:pos x="T2" y="T3"/>
                  </a:cxn>
                  <a:cxn ang="0">
                    <a:pos x="T4" y="T5"/>
                  </a:cxn>
                  <a:cxn ang="0">
                    <a:pos x="T6" y="T7"/>
                  </a:cxn>
                  <a:cxn ang="0">
                    <a:pos x="T8" y="T9"/>
                  </a:cxn>
                </a:cxnLst>
                <a:rect l="0" t="0" r="r" b="b"/>
                <a:pathLst>
                  <a:path w="139" h="137">
                    <a:moveTo>
                      <a:pt x="114" y="52"/>
                    </a:moveTo>
                    <a:lnTo>
                      <a:pt x="25" y="0"/>
                    </a:lnTo>
                    <a:lnTo>
                      <a:pt x="0" y="57"/>
                    </a:lnTo>
                    <a:lnTo>
                      <a:pt x="139" y="137"/>
                    </a:lnTo>
                    <a:lnTo>
                      <a:pt x="114" y="52"/>
                    </a:lnTo>
                    <a:close/>
                  </a:path>
                </a:pathLst>
              </a:custGeom>
              <a:solidFill>
                <a:srgbClr val="C5D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任意多边形: 形状 220">
                <a:extLst>
                  <a:ext uri="{FF2B5EF4-FFF2-40B4-BE49-F238E27FC236}">
                    <a16:creationId xmlns:a16="http://schemas.microsoft.com/office/drawing/2014/main" id="{8A5D6D58-98EA-490A-9BC4-750DF173EB46}"/>
                  </a:ext>
                </a:extLst>
              </p:cNvPr>
              <p:cNvSpPr/>
              <p:nvPr/>
            </p:nvSpPr>
            <p:spPr bwMode="auto">
              <a:xfrm>
                <a:off x="5612569" y="5215293"/>
                <a:ext cx="118313" cy="116611"/>
              </a:xfrm>
              <a:custGeom>
                <a:avLst/>
                <a:gdLst>
                  <a:gd name="T0" fmla="*/ 0 w 139"/>
                  <a:gd name="T1" fmla="*/ 57 h 137"/>
                  <a:gd name="T2" fmla="*/ 25 w 139"/>
                  <a:gd name="T3" fmla="*/ 0 h 137"/>
                  <a:gd name="T4" fmla="*/ 28 w 139"/>
                  <a:gd name="T5" fmla="*/ 2 h 137"/>
                  <a:gd name="T6" fmla="*/ 4 w 139"/>
                  <a:gd name="T7" fmla="*/ 56 h 137"/>
                  <a:gd name="T8" fmla="*/ 137 w 139"/>
                  <a:gd name="T9" fmla="*/ 132 h 137"/>
                  <a:gd name="T10" fmla="*/ 139 w 139"/>
                  <a:gd name="T11" fmla="*/ 137 h 137"/>
                  <a:gd name="T12" fmla="*/ 0 w 139"/>
                  <a:gd name="T13" fmla="*/ 57 h 137"/>
                </a:gdLst>
                <a:ahLst/>
                <a:cxnLst>
                  <a:cxn ang="0">
                    <a:pos x="T0" y="T1"/>
                  </a:cxn>
                  <a:cxn ang="0">
                    <a:pos x="T2" y="T3"/>
                  </a:cxn>
                  <a:cxn ang="0">
                    <a:pos x="T4" y="T5"/>
                  </a:cxn>
                  <a:cxn ang="0">
                    <a:pos x="T6" y="T7"/>
                  </a:cxn>
                  <a:cxn ang="0">
                    <a:pos x="T8" y="T9"/>
                  </a:cxn>
                  <a:cxn ang="0">
                    <a:pos x="T10" y="T11"/>
                  </a:cxn>
                  <a:cxn ang="0">
                    <a:pos x="T12" y="T13"/>
                  </a:cxn>
                </a:cxnLst>
                <a:rect l="0" t="0" r="r" b="b"/>
                <a:pathLst>
                  <a:path w="139" h="137">
                    <a:moveTo>
                      <a:pt x="0" y="57"/>
                    </a:moveTo>
                    <a:lnTo>
                      <a:pt x="25" y="0"/>
                    </a:lnTo>
                    <a:lnTo>
                      <a:pt x="28" y="2"/>
                    </a:lnTo>
                    <a:lnTo>
                      <a:pt x="4" y="56"/>
                    </a:lnTo>
                    <a:lnTo>
                      <a:pt x="137" y="132"/>
                    </a:lnTo>
                    <a:lnTo>
                      <a:pt x="139" y="137"/>
                    </a:lnTo>
                    <a:lnTo>
                      <a:pt x="0" y="57"/>
                    </a:lnTo>
                    <a:close/>
                  </a:path>
                </a:pathLst>
              </a:custGeom>
              <a:solidFill>
                <a:srgbClr val="DEE1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任意多边形: 形状 221">
                <a:extLst>
                  <a:ext uri="{FF2B5EF4-FFF2-40B4-BE49-F238E27FC236}">
                    <a16:creationId xmlns:a16="http://schemas.microsoft.com/office/drawing/2014/main" id="{B0F23DBE-DCEA-4FCC-AAE9-FE8B436AEE40}"/>
                  </a:ext>
                </a:extLst>
              </p:cNvPr>
              <p:cNvSpPr/>
              <p:nvPr/>
            </p:nvSpPr>
            <p:spPr bwMode="auto">
              <a:xfrm>
                <a:off x="5666194" y="5295304"/>
                <a:ext cx="5958" cy="6809"/>
              </a:xfrm>
              <a:custGeom>
                <a:avLst/>
                <a:gdLst>
                  <a:gd name="T0" fmla="*/ 7 w 7"/>
                  <a:gd name="T1" fmla="*/ 4 h 8"/>
                  <a:gd name="T2" fmla="*/ 7 w 7"/>
                  <a:gd name="T3" fmla="*/ 4 h 8"/>
                  <a:gd name="T4" fmla="*/ 0 w 7"/>
                  <a:gd name="T5" fmla="*/ 8 h 8"/>
                  <a:gd name="T6" fmla="*/ 0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lnTo>
                      <a:pt x="7" y="4"/>
                    </a:lnTo>
                    <a:lnTo>
                      <a:pt x="0" y="8"/>
                    </a:lnTo>
                    <a:lnTo>
                      <a:pt x="0" y="0"/>
                    </a:lnTo>
                    <a:lnTo>
                      <a:pt x="7" y="4"/>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任意多边形: 形状 222">
                <a:extLst>
                  <a:ext uri="{FF2B5EF4-FFF2-40B4-BE49-F238E27FC236}">
                    <a16:creationId xmlns:a16="http://schemas.microsoft.com/office/drawing/2014/main" id="{94DACF73-351D-4AE5-AFC8-9DECEC735F7E}"/>
                  </a:ext>
                </a:extLst>
              </p:cNvPr>
              <p:cNvSpPr/>
              <p:nvPr/>
            </p:nvSpPr>
            <p:spPr bwMode="auto">
              <a:xfrm>
                <a:off x="5666194" y="5234870"/>
                <a:ext cx="5958" cy="63838"/>
              </a:xfrm>
              <a:custGeom>
                <a:avLst/>
                <a:gdLst>
                  <a:gd name="T0" fmla="*/ 0 w 7"/>
                  <a:gd name="T1" fmla="*/ 0 h 75"/>
                  <a:gd name="T2" fmla="*/ 7 w 7"/>
                  <a:gd name="T3" fmla="*/ 2 h 75"/>
                  <a:gd name="T4" fmla="*/ 7 w 7"/>
                  <a:gd name="T5" fmla="*/ 75 h 75"/>
                  <a:gd name="T6" fmla="*/ 0 w 7"/>
                  <a:gd name="T7" fmla="*/ 71 h 75"/>
                  <a:gd name="T8" fmla="*/ 0 w 7"/>
                  <a:gd name="T9" fmla="*/ 0 h 75"/>
                </a:gdLst>
                <a:ahLst/>
                <a:cxnLst>
                  <a:cxn ang="0">
                    <a:pos x="T0" y="T1"/>
                  </a:cxn>
                  <a:cxn ang="0">
                    <a:pos x="T2" y="T3"/>
                  </a:cxn>
                  <a:cxn ang="0">
                    <a:pos x="T4" y="T5"/>
                  </a:cxn>
                  <a:cxn ang="0">
                    <a:pos x="T6" y="T7"/>
                  </a:cxn>
                  <a:cxn ang="0">
                    <a:pos x="T8" y="T9"/>
                  </a:cxn>
                </a:cxnLst>
                <a:rect l="0" t="0" r="r" b="b"/>
                <a:pathLst>
                  <a:path w="7" h="75">
                    <a:moveTo>
                      <a:pt x="0" y="0"/>
                    </a:moveTo>
                    <a:lnTo>
                      <a:pt x="7" y="2"/>
                    </a:lnTo>
                    <a:lnTo>
                      <a:pt x="7" y="75"/>
                    </a:lnTo>
                    <a:lnTo>
                      <a:pt x="0" y="71"/>
                    </a:lnTo>
                    <a:lnTo>
                      <a:pt x="0" y="0"/>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任意多边形: 形状 223">
                <a:extLst>
                  <a:ext uri="{FF2B5EF4-FFF2-40B4-BE49-F238E27FC236}">
                    <a16:creationId xmlns:a16="http://schemas.microsoft.com/office/drawing/2014/main" id="{EC80963C-C5CB-4C2B-B745-80D6F468E31C}"/>
                  </a:ext>
                </a:extLst>
              </p:cNvPr>
              <p:cNvSpPr/>
              <p:nvPr/>
            </p:nvSpPr>
            <p:spPr bwMode="auto">
              <a:xfrm>
                <a:off x="5661087" y="5291899"/>
                <a:ext cx="5107" cy="10214"/>
              </a:xfrm>
              <a:custGeom>
                <a:avLst/>
                <a:gdLst>
                  <a:gd name="T0" fmla="*/ 6 w 6"/>
                  <a:gd name="T1" fmla="*/ 4 h 12"/>
                  <a:gd name="T2" fmla="*/ 6 w 6"/>
                  <a:gd name="T3" fmla="*/ 12 h 12"/>
                  <a:gd name="T4" fmla="*/ 0 w 6"/>
                  <a:gd name="T5" fmla="*/ 8 h 12"/>
                  <a:gd name="T6" fmla="*/ 0 w 6"/>
                  <a:gd name="T7" fmla="*/ 0 h 12"/>
                  <a:gd name="T8" fmla="*/ 6 w 6"/>
                  <a:gd name="T9" fmla="*/ 4 h 12"/>
                </a:gdLst>
                <a:ahLst/>
                <a:cxnLst>
                  <a:cxn ang="0">
                    <a:pos x="T0" y="T1"/>
                  </a:cxn>
                  <a:cxn ang="0">
                    <a:pos x="T2" y="T3"/>
                  </a:cxn>
                  <a:cxn ang="0">
                    <a:pos x="T4" y="T5"/>
                  </a:cxn>
                  <a:cxn ang="0">
                    <a:pos x="T6" y="T7"/>
                  </a:cxn>
                  <a:cxn ang="0">
                    <a:pos x="T8" y="T9"/>
                  </a:cxn>
                </a:cxnLst>
                <a:rect l="0" t="0" r="r" b="b"/>
                <a:pathLst>
                  <a:path w="6" h="12">
                    <a:moveTo>
                      <a:pt x="6" y="4"/>
                    </a:moveTo>
                    <a:lnTo>
                      <a:pt x="6" y="12"/>
                    </a:lnTo>
                    <a:lnTo>
                      <a:pt x="0" y="8"/>
                    </a:lnTo>
                    <a:lnTo>
                      <a:pt x="0" y="0"/>
                    </a:lnTo>
                    <a:lnTo>
                      <a:pt x="6" y="4"/>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任意多边形: 形状 224">
                <a:extLst>
                  <a:ext uri="{FF2B5EF4-FFF2-40B4-BE49-F238E27FC236}">
                    <a16:creationId xmlns:a16="http://schemas.microsoft.com/office/drawing/2014/main" id="{5F8AE547-3157-4073-AB98-F88C40543B79}"/>
                  </a:ext>
                </a:extLst>
              </p:cNvPr>
              <p:cNvSpPr/>
              <p:nvPr/>
            </p:nvSpPr>
            <p:spPr bwMode="auto">
              <a:xfrm>
                <a:off x="5661087" y="5231466"/>
                <a:ext cx="5107" cy="63838"/>
              </a:xfrm>
              <a:custGeom>
                <a:avLst/>
                <a:gdLst>
                  <a:gd name="T0" fmla="*/ 6 w 6"/>
                  <a:gd name="T1" fmla="*/ 75 h 75"/>
                  <a:gd name="T2" fmla="*/ 0 w 6"/>
                  <a:gd name="T3" fmla="*/ 71 h 75"/>
                  <a:gd name="T4" fmla="*/ 0 w 6"/>
                  <a:gd name="T5" fmla="*/ 0 h 75"/>
                  <a:gd name="T6" fmla="*/ 6 w 6"/>
                  <a:gd name="T7" fmla="*/ 4 h 75"/>
                  <a:gd name="T8" fmla="*/ 6 w 6"/>
                  <a:gd name="T9" fmla="*/ 75 h 75"/>
                </a:gdLst>
                <a:ahLst/>
                <a:cxnLst>
                  <a:cxn ang="0">
                    <a:pos x="T0" y="T1"/>
                  </a:cxn>
                  <a:cxn ang="0">
                    <a:pos x="T2" y="T3"/>
                  </a:cxn>
                  <a:cxn ang="0">
                    <a:pos x="T4" y="T5"/>
                  </a:cxn>
                  <a:cxn ang="0">
                    <a:pos x="T6" y="T7"/>
                  </a:cxn>
                  <a:cxn ang="0">
                    <a:pos x="T8" y="T9"/>
                  </a:cxn>
                </a:cxnLst>
                <a:rect l="0" t="0" r="r" b="b"/>
                <a:pathLst>
                  <a:path w="6" h="75">
                    <a:moveTo>
                      <a:pt x="6" y="75"/>
                    </a:moveTo>
                    <a:lnTo>
                      <a:pt x="0" y="71"/>
                    </a:lnTo>
                    <a:lnTo>
                      <a:pt x="0" y="0"/>
                    </a:lnTo>
                    <a:lnTo>
                      <a:pt x="6" y="4"/>
                    </a:lnTo>
                    <a:lnTo>
                      <a:pt x="6" y="75"/>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任意多边形: 形状 225">
                <a:extLst>
                  <a:ext uri="{FF2B5EF4-FFF2-40B4-BE49-F238E27FC236}">
                    <a16:creationId xmlns:a16="http://schemas.microsoft.com/office/drawing/2014/main" id="{FB72F547-ADAD-4C36-BABE-CC55A19585F9}"/>
                  </a:ext>
                </a:extLst>
              </p:cNvPr>
              <p:cNvSpPr/>
              <p:nvPr/>
            </p:nvSpPr>
            <p:spPr bwMode="auto">
              <a:xfrm>
                <a:off x="5890052" y="5414468"/>
                <a:ext cx="851" cy="22130"/>
              </a:xfrm>
              <a:custGeom>
                <a:avLst/>
                <a:gdLst>
                  <a:gd name="T0" fmla="*/ 1 w 1"/>
                  <a:gd name="T1" fmla="*/ 1 h 26"/>
                  <a:gd name="T2" fmla="*/ 0 w 1"/>
                  <a:gd name="T3" fmla="*/ 0 h 26"/>
                  <a:gd name="T4" fmla="*/ 0 w 1"/>
                  <a:gd name="T5" fmla="*/ 25 h 26"/>
                  <a:gd name="T6" fmla="*/ 1 w 1"/>
                  <a:gd name="T7" fmla="*/ 26 h 26"/>
                  <a:gd name="T8" fmla="*/ 1 w 1"/>
                  <a:gd name="T9" fmla="*/ 1 h 26"/>
                </a:gdLst>
                <a:ahLst/>
                <a:cxnLst>
                  <a:cxn ang="0">
                    <a:pos x="T0" y="T1"/>
                  </a:cxn>
                  <a:cxn ang="0">
                    <a:pos x="T2" y="T3"/>
                  </a:cxn>
                  <a:cxn ang="0">
                    <a:pos x="T4" y="T5"/>
                  </a:cxn>
                  <a:cxn ang="0">
                    <a:pos x="T6" y="T7"/>
                  </a:cxn>
                  <a:cxn ang="0">
                    <a:pos x="T8" y="T9"/>
                  </a:cxn>
                </a:cxnLst>
                <a:rect l="0" t="0" r="r" b="b"/>
                <a:pathLst>
                  <a:path w="1" h="26">
                    <a:moveTo>
                      <a:pt x="1" y="1"/>
                    </a:moveTo>
                    <a:lnTo>
                      <a:pt x="0" y="0"/>
                    </a:lnTo>
                    <a:lnTo>
                      <a:pt x="0" y="25"/>
                    </a:lnTo>
                    <a:lnTo>
                      <a:pt x="1" y="26"/>
                    </a:lnTo>
                    <a:lnTo>
                      <a:pt x="1"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任意多边形: 形状 226">
                <a:extLst>
                  <a:ext uri="{FF2B5EF4-FFF2-40B4-BE49-F238E27FC236}">
                    <a16:creationId xmlns:a16="http://schemas.microsoft.com/office/drawing/2014/main" id="{13C61822-5388-4856-B5DC-E965E2F791F7}"/>
                  </a:ext>
                </a:extLst>
              </p:cNvPr>
              <p:cNvSpPr/>
              <p:nvPr/>
            </p:nvSpPr>
            <p:spPr bwMode="auto">
              <a:xfrm>
                <a:off x="5890052" y="5383826"/>
                <a:ext cx="55327" cy="31494"/>
              </a:xfrm>
              <a:custGeom>
                <a:avLst/>
                <a:gdLst>
                  <a:gd name="T0" fmla="*/ 65 w 65"/>
                  <a:gd name="T1" fmla="*/ 1 h 37"/>
                  <a:gd name="T2" fmla="*/ 63 w 65"/>
                  <a:gd name="T3" fmla="*/ 0 h 37"/>
                  <a:gd name="T4" fmla="*/ 0 w 65"/>
                  <a:gd name="T5" fmla="*/ 36 h 37"/>
                  <a:gd name="T6" fmla="*/ 1 w 65"/>
                  <a:gd name="T7" fmla="*/ 37 h 37"/>
                  <a:gd name="T8" fmla="*/ 65 w 65"/>
                  <a:gd name="T9" fmla="*/ 1 h 37"/>
                </a:gdLst>
                <a:ahLst/>
                <a:cxnLst>
                  <a:cxn ang="0">
                    <a:pos x="T0" y="T1"/>
                  </a:cxn>
                  <a:cxn ang="0">
                    <a:pos x="T2" y="T3"/>
                  </a:cxn>
                  <a:cxn ang="0">
                    <a:pos x="T4" y="T5"/>
                  </a:cxn>
                  <a:cxn ang="0">
                    <a:pos x="T6" y="T7"/>
                  </a:cxn>
                  <a:cxn ang="0">
                    <a:pos x="T8" y="T9"/>
                  </a:cxn>
                </a:cxnLst>
                <a:rect l="0" t="0" r="r" b="b"/>
                <a:pathLst>
                  <a:path w="65" h="37">
                    <a:moveTo>
                      <a:pt x="65" y="1"/>
                    </a:moveTo>
                    <a:lnTo>
                      <a:pt x="63" y="0"/>
                    </a:lnTo>
                    <a:lnTo>
                      <a:pt x="0" y="36"/>
                    </a:lnTo>
                    <a:lnTo>
                      <a:pt x="1" y="37"/>
                    </a:lnTo>
                    <a:lnTo>
                      <a:pt x="65"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任意多边形: 形状 227">
                <a:extLst>
                  <a:ext uri="{FF2B5EF4-FFF2-40B4-BE49-F238E27FC236}">
                    <a16:creationId xmlns:a16="http://schemas.microsoft.com/office/drawing/2014/main" id="{6C44C57B-D578-4FB0-A353-8158B8BF9792}"/>
                  </a:ext>
                </a:extLst>
              </p:cNvPr>
              <p:cNvSpPr/>
              <p:nvPr/>
            </p:nvSpPr>
            <p:spPr bwMode="auto">
              <a:xfrm>
                <a:off x="5890904" y="5384677"/>
                <a:ext cx="54475" cy="51922"/>
              </a:xfrm>
              <a:custGeom>
                <a:avLst/>
                <a:gdLst>
                  <a:gd name="T0" fmla="*/ 0 w 64"/>
                  <a:gd name="T1" fmla="*/ 36 h 61"/>
                  <a:gd name="T2" fmla="*/ 0 w 64"/>
                  <a:gd name="T3" fmla="*/ 61 h 61"/>
                  <a:gd name="T4" fmla="*/ 64 w 64"/>
                  <a:gd name="T5" fmla="*/ 24 h 61"/>
                  <a:gd name="T6" fmla="*/ 64 w 64"/>
                  <a:gd name="T7" fmla="*/ 0 h 61"/>
                  <a:gd name="T8" fmla="*/ 0 w 64"/>
                  <a:gd name="T9" fmla="*/ 36 h 61"/>
                </a:gdLst>
                <a:ahLst/>
                <a:cxnLst>
                  <a:cxn ang="0">
                    <a:pos x="T0" y="T1"/>
                  </a:cxn>
                  <a:cxn ang="0">
                    <a:pos x="T2" y="T3"/>
                  </a:cxn>
                  <a:cxn ang="0">
                    <a:pos x="T4" y="T5"/>
                  </a:cxn>
                  <a:cxn ang="0">
                    <a:pos x="T6" y="T7"/>
                  </a:cxn>
                  <a:cxn ang="0">
                    <a:pos x="T8" y="T9"/>
                  </a:cxn>
                </a:cxnLst>
                <a:rect l="0" t="0" r="r" b="b"/>
                <a:pathLst>
                  <a:path w="64" h="61">
                    <a:moveTo>
                      <a:pt x="0" y="36"/>
                    </a:moveTo>
                    <a:lnTo>
                      <a:pt x="0" y="61"/>
                    </a:lnTo>
                    <a:lnTo>
                      <a:pt x="64" y="24"/>
                    </a:lnTo>
                    <a:lnTo>
                      <a:pt x="64" y="0"/>
                    </a:lnTo>
                    <a:lnTo>
                      <a:pt x="0" y="36"/>
                    </a:ln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任意多边形: 形状 228">
                <a:extLst>
                  <a:ext uri="{FF2B5EF4-FFF2-40B4-BE49-F238E27FC236}">
                    <a16:creationId xmlns:a16="http://schemas.microsoft.com/office/drawing/2014/main" id="{AB3396C7-8761-45D0-8967-1279154682F0}"/>
                  </a:ext>
                </a:extLst>
              </p:cNvPr>
              <p:cNvSpPr/>
              <p:nvPr/>
            </p:nvSpPr>
            <p:spPr bwMode="auto">
              <a:xfrm>
                <a:off x="5871326" y="5424682"/>
                <a:ext cx="7661" cy="1702"/>
              </a:xfrm>
              <a:custGeom>
                <a:avLst/>
                <a:gdLst>
                  <a:gd name="T0" fmla="*/ 7 w 7"/>
                  <a:gd name="T1" fmla="*/ 1 h 2"/>
                  <a:gd name="T2" fmla="*/ 6 w 7"/>
                  <a:gd name="T3" fmla="*/ 0 h 2"/>
                  <a:gd name="T4" fmla="*/ 0 w 7"/>
                  <a:gd name="T5" fmla="*/ 1 h 2"/>
                  <a:gd name="T6" fmla="*/ 2 w 7"/>
                  <a:gd name="T7" fmla="*/ 2 h 2"/>
                  <a:gd name="T8" fmla="*/ 7 w 7"/>
                  <a:gd name="T9" fmla="*/ 1 h 2"/>
                </a:gdLst>
                <a:ahLst/>
                <a:cxnLst>
                  <a:cxn ang="0">
                    <a:pos x="T0" y="T1"/>
                  </a:cxn>
                  <a:cxn ang="0">
                    <a:pos x="T2" y="T3"/>
                  </a:cxn>
                  <a:cxn ang="0">
                    <a:pos x="T4" y="T5"/>
                  </a:cxn>
                  <a:cxn ang="0">
                    <a:pos x="T6" y="T7"/>
                  </a:cxn>
                  <a:cxn ang="0">
                    <a:pos x="T8" y="T9"/>
                  </a:cxn>
                </a:cxnLst>
                <a:rect l="0" t="0" r="r" b="b"/>
                <a:pathLst>
                  <a:path w="7" h="2">
                    <a:moveTo>
                      <a:pt x="7" y="1"/>
                    </a:moveTo>
                    <a:cubicBezTo>
                      <a:pt x="6" y="0"/>
                      <a:pt x="6" y="0"/>
                      <a:pt x="6" y="0"/>
                    </a:cubicBezTo>
                    <a:cubicBezTo>
                      <a:pt x="4" y="0"/>
                      <a:pt x="2" y="0"/>
                      <a:pt x="0" y="1"/>
                    </a:cubicBezTo>
                    <a:cubicBezTo>
                      <a:pt x="2" y="2"/>
                      <a:pt x="2" y="2"/>
                      <a:pt x="2" y="2"/>
                    </a:cubicBezTo>
                    <a:cubicBezTo>
                      <a:pt x="4" y="1"/>
                      <a:pt x="6" y="0"/>
                      <a:pt x="7"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任意多边形: 形状 229">
                <a:extLst>
                  <a:ext uri="{FF2B5EF4-FFF2-40B4-BE49-F238E27FC236}">
                    <a16:creationId xmlns:a16="http://schemas.microsoft.com/office/drawing/2014/main" id="{B9903AA8-7773-4023-9F0F-46CE2339A155}"/>
                  </a:ext>
                </a:extLst>
              </p:cNvPr>
              <p:cNvSpPr/>
              <p:nvPr/>
            </p:nvSpPr>
            <p:spPr bwMode="auto">
              <a:xfrm>
                <a:off x="5876433" y="5424682"/>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任意多边形: 形状 230">
                <a:extLst>
                  <a:ext uri="{FF2B5EF4-FFF2-40B4-BE49-F238E27FC236}">
                    <a16:creationId xmlns:a16="http://schemas.microsoft.com/office/drawing/2014/main" id="{B2CF1E47-88D9-4070-A37D-648EBC85682E}"/>
                  </a:ext>
                </a:extLst>
              </p:cNvPr>
              <p:cNvSpPr/>
              <p:nvPr/>
            </p:nvSpPr>
            <p:spPr bwMode="auto">
              <a:xfrm>
                <a:off x="5875582" y="5424682"/>
                <a:ext cx="3405" cy="851"/>
              </a:xfrm>
              <a:custGeom>
                <a:avLst/>
                <a:gdLst>
                  <a:gd name="T0" fmla="*/ 3 w 3"/>
                  <a:gd name="T1" fmla="*/ 1 h 1"/>
                  <a:gd name="T2" fmla="*/ 1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1" y="0"/>
                      <a:pt x="1" y="0"/>
                      <a:pt x="1" y="0"/>
                    </a:cubicBezTo>
                    <a:cubicBezTo>
                      <a:pt x="1" y="0"/>
                      <a:pt x="1" y="0"/>
                      <a:pt x="0" y="0"/>
                    </a:cubicBezTo>
                    <a:cubicBezTo>
                      <a:pt x="2" y="1"/>
                      <a:pt x="2" y="1"/>
                      <a:pt x="2" y="1"/>
                    </a:cubicBezTo>
                    <a:cubicBezTo>
                      <a:pt x="2" y="1"/>
                      <a:pt x="2"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任意多边形: 形状 231">
                <a:extLst>
                  <a:ext uri="{FF2B5EF4-FFF2-40B4-BE49-F238E27FC236}">
                    <a16:creationId xmlns:a16="http://schemas.microsoft.com/office/drawing/2014/main" id="{61E7AE5E-546C-4759-84CE-0DB06C7B6B92}"/>
                  </a:ext>
                </a:extLst>
              </p:cNvPr>
              <p:cNvSpPr/>
              <p:nvPr/>
            </p:nvSpPr>
            <p:spPr bwMode="auto">
              <a:xfrm>
                <a:off x="5875582" y="5424682"/>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任意多边形: 形状 232">
                <a:extLst>
                  <a:ext uri="{FF2B5EF4-FFF2-40B4-BE49-F238E27FC236}">
                    <a16:creationId xmlns:a16="http://schemas.microsoft.com/office/drawing/2014/main" id="{3BE78C5C-492D-4C3C-95E0-0DED6F5EEB21}"/>
                  </a:ext>
                </a:extLst>
              </p:cNvPr>
              <p:cNvSpPr/>
              <p:nvPr/>
            </p:nvSpPr>
            <p:spPr bwMode="auto">
              <a:xfrm>
                <a:off x="5875582" y="5424682"/>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任意多边形: 形状 233">
                <a:extLst>
                  <a:ext uri="{FF2B5EF4-FFF2-40B4-BE49-F238E27FC236}">
                    <a16:creationId xmlns:a16="http://schemas.microsoft.com/office/drawing/2014/main" id="{A57CE8B2-6C19-4486-9B40-FF2DA2FF6D58}"/>
                  </a:ext>
                </a:extLst>
              </p:cNvPr>
              <p:cNvSpPr/>
              <p:nvPr/>
            </p:nvSpPr>
            <p:spPr bwMode="auto">
              <a:xfrm>
                <a:off x="5874731" y="5424682"/>
                <a:ext cx="1702"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任意多边形: 形状 234">
                <a:extLst>
                  <a:ext uri="{FF2B5EF4-FFF2-40B4-BE49-F238E27FC236}">
                    <a16:creationId xmlns:a16="http://schemas.microsoft.com/office/drawing/2014/main" id="{535C19FC-FA3D-43F2-90AC-5CCF96D60926}"/>
                  </a:ext>
                </a:extLst>
              </p:cNvPr>
              <p:cNvSpPr/>
              <p:nvPr/>
            </p:nvSpPr>
            <p:spPr bwMode="auto">
              <a:xfrm>
                <a:off x="5874731" y="5424682"/>
                <a:ext cx="1702"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任意多边形: 形状 235">
                <a:extLst>
                  <a:ext uri="{FF2B5EF4-FFF2-40B4-BE49-F238E27FC236}">
                    <a16:creationId xmlns:a16="http://schemas.microsoft.com/office/drawing/2014/main" id="{9360F083-249F-4FC8-BBA1-5E5F0494DDFC}"/>
                  </a:ext>
                </a:extLst>
              </p:cNvPr>
              <p:cNvSpPr/>
              <p:nvPr/>
            </p:nvSpPr>
            <p:spPr bwMode="auto">
              <a:xfrm>
                <a:off x="5873029" y="5424682"/>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1"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任意多边形: 形状 236">
                <a:extLst>
                  <a:ext uri="{FF2B5EF4-FFF2-40B4-BE49-F238E27FC236}">
                    <a16:creationId xmlns:a16="http://schemas.microsoft.com/office/drawing/2014/main" id="{715EAE7F-1EB2-4CA4-A9F2-A84C0B8DF2F8}"/>
                  </a:ext>
                </a:extLst>
              </p:cNvPr>
              <p:cNvSpPr/>
              <p:nvPr/>
            </p:nvSpPr>
            <p:spPr bwMode="auto">
              <a:xfrm>
                <a:off x="5873029" y="5424682"/>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任意多边形: 形状 237">
                <a:extLst>
                  <a:ext uri="{FF2B5EF4-FFF2-40B4-BE49-F238E27FC236}">
                    <a16:creationId xmlns:a16="http://schemas.microsoft.com/office/drawing/2014/main" id="{9523666C-83B8-44C6-998F-39D9237B947E}"/>
                  </a:ext>
                </a:extLst>
              </p:cNvPr>
              <p:cNvSpPr/>
              <p:nvPr/>
            </p:nvSpPr>
            <p:spPr bwMode="auto">
              <a:xfrm>
                <a:off x="5873029" y="5424682"/>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任意多边形: 形状 238">
                <a:extLst>
                  <a:ext uri="{FF2B5EF4-FFF2-40B4-BE49-F238E27FC236}">
                    <a16:creationId xmlns:a16="http://schemas.microsoft.com/office/drawing/2014/main" id="{1F5553FD-3B0B-4055-8A12-05802887F349}"/>
                  </a:ext>
                </a:extLst>
              </p:cNvPr>
              <p:cNvSpPr/>
              <p:nvPr/>
            </p:nvSpPr>
            <p:spPr bwMode="auto">
              <a:xfrm>
                <a:off x="5873029" y="5424682"/>
                <a:ext cx="1702"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任意多边形: 形状 239">
                <a:extLst>
                  <a:ext uri="{FF2B5EF4-FFF2-40B4-BE49-F238E27FC236}">
                    <a16:creationId xmlns:a16="http://schemas.microsoft.com/office/drawing/2014/main" id="{5D84B60E-5547-4163-9790-8C975DB29324}"/>
                  </a:ext>
                </a:extLst>
              </p:cNvPr>
              <p:cNvSpPr/>
              <p:nvPr/>
            </p:nvSpPr>
            <p:spPr bwMode="auto">
              <a:xfrm>
                <a:off x="5872178" y="5424682"/>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任意多边形: 形状 240">
                <a:extLst>
                  <a:ext uri="{FF2B5EF4-FFF2-40B4-BE49-F238E27FC236}">
                    <a16:creationId xmlns:a16="http://schemas.microsoft.com/office/drawing/2014/main" id="{3C53709A-1223-4876-8CC1-18688C948A56}"/>
                  </a:ext>
                </a:extLst>
              </p:cNvPr>
              <p:cNvSpPr/>
              <p:nvPr/>
            </p:nvSpPr>
            <p:spPr bwMode="auto">
              <a:xfrm>
                <a:off x="5872178" y="5424682"/>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任意多边形: 形状 241">
                <a:extLst>
                  <a:ext uri="{FF2B5EF4-FFF2-40B4-BE49-F238E27FC236}">
                    <a16:creationId xmlns:a16="http://schemas.microsoft.com/office/drawing/2014/main" id="{DEEFE5AB-0E96-4AFC-8F1B-AB4AFD8712D3}"/>
                  </a:ext>
                </a:extLst>
              </p:cNvPr>
              <p:cNvSpPr/>
              <p:nvPr/>
            </p:nvSpPr>
            <p:spPr bwMode="auto">
              <a:xfrm>
                <a:off x="5872178" y="5424682"/>
                <a:ext cx="851" cy="170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任意多边形: 形状 242">
                <a:extLst>
                  <a:ext uri="{FF2B5EF4-FFF2-40B4-BE49-F238E27FC236}">
                    <a16:creationId xmlns:a16="http://schemas.microsoft.com/office/drawing/2014/main" id="{B93A05DF-2008-4DC1-AB7F-4BD3D65F92C4}"/>
                  </a:ext>
                </a:extLst>
              </p:cNvPr>
              <p:cNvSpPr/>
              <p:nvPr/>
            </p:nvSpPr>
            <p:spPr bwMode="auto">
              <a:xfrm>
                <a:off x="5871326" y="5425533"/>
                <a:ext cx="1702"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任意多边形: 形状 243">
                <a:extLst>
                  <a:ext uri="{FF2B5EF4-FFF2-40B4-BE49-F238E27FC236}">
                    <a16:creationId xmlns:a16="http://schemas.microsoft.com/office/drawing/2014/main" id="{DB51BD64-D696-44DB-9D71-50DF3200B62D}"/>
                  </a:ext>
                </a:extLst>
              </p:cNvPr>
              <p:cNvSpPr/>
              <p:nvPr/>
            </p:nvSpPr>
            <p:spPr bwMode="auto">
              <a:xfrm>
                <a:off x="5871326" y="5425533"/>
                <a:ext cx="1702"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任意多边形: 形状 244">
                <a:extLst>
                  <a:ext uri="{FF2B5EF4-FFF2-40B4-BE49-F238E27FC236}">
                    <a16:creationId xmlns:a16="http://schemas.microsoft.com/office/drawing/2014/main" id="{BD048396-436B-4E9B-8FB0-FE84409A1DBD}"/>
                  </a:ext>
                </a:extLst>
              </p:cNvPr>
              <p:cNvSpPr/>
              <p:nvPr/>
            </p:nvSpPr>
            <p:spPr bwMode="auto">
              <a:xfrm>
                <a:off x="5861964" y="5425533"/>
                <a:ext cx="11066" cy="22130"/>
              </a:xfrm>
              <a:custGeom>
                <a:avLst/>
                <a:gdLst>
                  <a:gd name="T0" fmla="*/ 2 w 10"/>
                  <a:gd name="T1" fmla="*/ 19 h 20"/>
                  <a:gd name="T2" fmla="*/ 4 w 10"/>
                  <a:gd name="T3" fmla="*/ 20 h 20"/>
                  <a:gd name="T4" fmla="*/ 2 w 10"/>
                  <a:gd name="T5" fmla="*/ 15 h 20"/>
                  <a:gd name="T6" fmla="*/ 10 w 10"/>
                  <a:gd name="T7" fmla="*/ 1 h 20"/>
                  <a:gd name="T8" fmla="*/ 8 w 10"/>
                  <a:gd name="T9" fmla="*/ 0 h 20"/>
                  <a:gd name="T10" fmla="*/ 0 w 10"/>
                  <a:gd name="T11" fmla="*/ 14 h 20"/>
                  <a:gd name="T12" fmla="*/ 2 w 1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10" h="20">
                    <a:moveTo>
                      <a:pt x="2" y="19"/>
                    </a:moveTo>
                    <a:cubicBezTo>
                      <a:pt x="4" y="20"/>
                      <a:pt x="4" y="20"/>
                      <a:pt x="4" y="20"/>
                    </a:cubicBezTo>
                    <a:cubicBezTo>
                      <a:pt x="3" y="19"/>
                      <a:pt x="2" y="17"/>
                      <a:pt x="2" y="15"/>
                    </a:cubicBezTo>
                    <a:cubicBezTo>
                      <a:pt x="2" y="10"/>
                      <a:pt x="5" y="3"/>
                      <a:pt x="10" y="1"/>
                    </a:cubicBezTo>
                    <a:cubicBezTo>
                      <a:pt x="8" y="0"/>
                      <a:pt x="8" y="0"/>
                      <a:pt x="8" y="0"/>
                    </a:cubicBezTo>
                    <a:cubicBezTo>
                      <a:pt x="4" y="2"/>
                      <a:pt x="0" y="9"/>
                      <a:pt x="0" y="14"/>
                    </a:cubicBezTo>
                    <a:cubicBezTo>
                      <a:pt x="0" y="16"/>
                      <a:pt x="1" y="18"/>
                      <a:pt x="2" y="1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任意多边形: 形状 245">
                <a:extLst>
                  <a:ext uri="{FF2B5EF4-FFF2-40B4-BE49-F238E27FC236}">
                    <a16:creationId xmlns:a16="http://schemas.microsoft.com/office/drawing/2014/main" id="{F9ED3F5C-7F42-4F04-BF45-B65C010E597A}"/>
                  </a:ext>
                </a:extLst>
              </p:cNvPr>
              <p:cNvSpPr/>
              <p:nvPr/>
            </p:nvSpPr>
            <p:spPr bwMode="auto">
              <a:xfrm>
                <a:off x="5871326" y="5425533"/>
                <a:ext cx="1702"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任意多边形: 形状 246">
                <a:extLst>
                  <a:ext uri="{FF2B5EF4-FFF2-40B4-BE49-F238E27FC236}">
                    <a16:creationId xmlns:a16="http://schemas.microsoft.com/office/drawing/2014/main" id="{396E0949-933B-4EAD-A46D-2D7BAFFD1B20}"/>
                  </a:ext>
                </a:extLst>
              </p:cNvPr>
              <p:cNvSpPr/>
              <p:nvPr/>
            </p:nvSpPr>
            <p:spPr bwMode="auto">
              <a:xfrm>
                <a:off x="5871326" y="5425533"/>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任意多边形: 形状 247">
                <a:extLst>
                  <a:ext uri="{FF2B5EF4-FFF2-40B4-BE49-F238E27FC236}">
                    <a16:creationId xmlns:a16="http://schemas.microsoft.com/office/drawing/2014/main" id="{35D6A1B3-E2B1-4719-A968-8F70C2998781}"/>
                  </a:ext>
                </a:extLst>
              </p:cNvPr>
              <p:cNvSpPr/>
              <p:nvPr/>
            </p:nvSpPr>
            <p:spPr bwMode="auto">
              <a:xfrm>
                <a:off x="5869624" y="5425533"/>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任意多边形: 形状 248">
                <a:extLst>
                  <a:ext uri="{FF2B5EF4-FFF2-40B4-BE49-F238E27FC236}">
                    <a16:creationId xmlns:a16="http://schemas.microsoft.com/office/drawing/2014/main" id="{ACDEB013-EC35-4706-895E-709CF4CF52B6}"/>
                  </a:ext>
                </a:extLst>
              </p:cNvPr>
              <p:cNvSpPr/>
              <p:nvPr/>
            </p:nvSpPr>
            <p:spPr bwMode="auto">
              <a:xfrm>
                <a:off x="5869624" y="5425533"/>
                <a:ext cx="2554" cy="1702"/>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1" y="2"/>
                      <a:pt x="1" y="2"/>
                      <a:pt x="1"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任意多边形: 形状 249">
                <a:extLst>
                  <a:ext uri="{FF2B5EF4-FFF2-40B4-BE49-F238E27FC236}">
                    <a16:creationId xmlns:a16="http://schemas.microsoft.com/office/drawing/2014/main" id="{3DE4A85D-E9CC-4AB6-9C31-6433DDCECA85}"/>
                  </a:ext>
                </a:extLst>
              </p:cNvPr>
              <p:cNvSpPr/>
              <p:nvPr/>
            </p:nvSpPr>
            <p:spPr bwMode="auto">
              <a:xfrm>
                <a:off x="5869624" y="5426384"/>
                <a:ext cx="1702"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任意多边形: 形状 250">
                <a:extLst>
                  <a:ext uri="{FF2B5EF4-FFF2-40B4-BE49-F238E27FC236}">
                    <a16:creationId xmlns:a16="http://schemas.microsoft.com/office/drawing/2014/main" id="{D4242ADA-4BBE-4252-B609-8F93E27ABC13}"/>
                  </a:ext>
                </a:extLst>
              </p:cNvPr>
              <p:cNvSpPr/>
              <p:nvPr/>
            </p:nvSpPr>
            <p:spPr bwMode="auto">
              <a:xfrm>
                <a:off x="5868773" y="5426384"/>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任意多边形: 形状 251">
                <a:extLst>
                  <a:ext uri="{FF2B5EF4-FFF2-40B4-BE49-F238E27FC236}">
                    <a16:creationId xmlns:a16="http://schemas.microsoft.com/office/drawing/2014/main" id="{27FA34BC-3EF9-4671-8A63-AFFB2924B264}"/>
                  </a:ext>
                </a:extLst>
              </p:cNvPr>
              <p:cNvSpPr/>
              <p:nvPr/>
            </p:nvSpPr>
            <p:spPr bwMode="auto">
              <a:xfrm>
                <a:off x="5868773" y="5426384"/>
                <a:ext cx="2554" cy="851"/>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任意多边形: 形状 252">
                <a:extLst>
                  <a:ext uri="{FF2B5EF4-FFF2-40B4-BE49-F238E27FC236}">
                    <a16:creationId xmlns:a16="http://schemas.microsoft.com/office/drawing/2014/main" id="{A382AD1F-ADC3-45F0-9631-FA46D64C60EF}"/>
                  </a:ext>
                </a:extLst>
              </p:cNvPr>
              <p:cNvSpPr/>
              <p:nvPr/>
            </p:nvSpPr>
            <p:spPr bwMode="auto">
              <a:xfrm>
                <a:off x="5867922" y="5427235"/>
                <a:ext cx="1702" cy="1702"/>
              </a:xfrm>
              <a:custGeom>
                <a:avLst/>
                <a:gdLst>
                  <a:gd name="T0" fmla="*/ 2 w 2"/>
                  <a:gd name="T1" fmla="*/ 0 h 1"/>
                  <a:gd name="T2" fmla="*/ 1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1"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任意多边形: 形状 253">
                <a:extLst>
                  <a:ext uri="{FF2B5EF4-FFF2-40B4-BE49-F238E27FC236}">
                    <a16:creationId xmlns:a16="http://schemas.microsoft.com/office/drawing/2014/main" id="{AEE55992-C8AD-4D5A-B5A5-1D59925CAB80}"/>
                  </a:ext>
                </a:extLst>
              </p:cNvPr>
              <p:cNvSpPr/>
              <p:nvPr/>
            </p:nvSpPr>
            <p:spPr bwMode="auto">
              <a:xfrm>
                <a:off x="5867922" y="5427235"/>
                <a:ext cx="1702"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任意多边形: 形状 254">
                <a:extLst>
                  <a:ext uri="{FF2B5EF4-FFF2-40B4-BE49-F238E27FC236}">
                    <a16:creationId xmlns:a16="http://schemas.microsoft.com/office/drawing/2014/main" id="{629ECC2B-43B7-4DCE-9413-FEDC16F7BA0E}"/>
                  </a:ext>
                </a:extLst>
              </p:cNvPr>
              <p:cNvSpPr/>
              <p:nvPr/>
            </p:nvSpPr>
            <p:spPr bwMode="auto">
              <a:xfrm>
                <a:off x="5867922" y="5427235"/>
                <a:ext cx="1702" cy="1702"/>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任意多边形: 形状 255">
                <a:extLst>
                  <a:ext uri="{FF2B5EF4-FFF2-40B4-BE49-F238E27FC236}">
                    <a16:creationId xmlns:a16="http://schemas.microsoft.com/office/drawing/2014/main" id="{F52A079D-251F-461A-8EF0-48CF1929CF5A}"/>
                  </a:ext>
                </a:extLst>
              </p:cNvPr>
              <p:cNvSpPr/>
              <p:nvPr/>
            </p:nvSpPr>
            <p:spPr bwMode="auto">
              <a:xfrm>
                <a:off x="5867922" y="5428938"/>
                <a:ext cx="851" cy="85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1" y="1"/>
                      <a:pt x="1" y="1"/>
                      <a:pt x="1" y="1"/>
                    </a:cubicBezTo>
                    <a:cubicBezTo>
                      <a:pt x="1" y="1"/>
                      <a:pt x="1" y="1"/>
                      <a:pt x="1"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任意多边形: 形状 256">
                <a:extLst>
                  <a:ext uri="{FF2B5EF4-FFF2-40B4-BE49-F238E27FC236}">
                    <a16:creationId xmlns:a16="http://schemas.microsoft.com/office/drawing/2014/main" id="{470F8DE8-4D0C-489C-918B-BB9F061BFBBA}"/>
                  </a:ext>
                </a:extLst>
              </p:cNvPr>
              <p:cNvSpPr/>
              <p:nvPr/>
            </p:nvSpPr>
            <p:spPr bwMode="auto">
              <a:xfrm>
                <a:off x="5866219" y="5428938"/>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任意多边形: 形状 257">
                <a:extLst>
                  <a:ext uri="{FF2B5EF4-FFF2-40B4-BE49-F238E27FC236}">
                    <a16:creationId xmlns:a16="http://schemas.microsoft.com/office/drawing/2014/main" id="{1BEEAF82-E855-4430-ACBA-1D122743E8E9}"/>
                  </a:ext>
                </a:extLst>
              </p:cNvPr>
              <p:cNvSpPr/>
              <p:nvPr/>
            </p:nvSpPr>
            <p:spPr bwMode="auto">
              <a:xfrm>
                <a:off x="5866219" y="5428938"/>
                <a:ext cx="2554" cy="1702"/>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0"/>
                      <a:pt x="0" y="1"/>
                    </a:cubicBezTo>
                    <a:cubicBezTo>
                      <a:pt x="1" y="2"/>
                      <a:pt x="1" y="2"/>
                      <a:pt x="1"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任意多边形: 形状 258">
                <a:extLst>
                  <a:ext uri="{FF2B5EF4-FFF2-40B4-BE49-F238E27FC236}">
                    <a16:creationId xmlns:a16="http://schemas.microsoft.com/office/drawing/2014/main" id="{60B81786-B959-4414-B88D-959EF6099DEF}"/>
                  </a:ext>
                </a:extLst>
              </p:cNvPr>
              <p:cNvSpPr/>
              <p:nvPr/>
            </p:nvSpPr>
            <p:spPr bwMode="auto">
              <a:xfrm>
                <a:off x="5866219" y="5429789"/>
                <a:ext cx="1702"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任意多边形: 形状 259">
                <a:extLst>
                  <a:ext uri="{FF2B5EF4-FFF2-40B4-BE49-F238E27FC236}">
                    <a16:creationId xmlns:a16="http://schemas.microsoft.com/office/drawing/2014/main" id="{397BFA6C-54E7-4D7C-87D6-5A01E86E6CEB}"/>
                  </a:ext>
                </a:extLst>
              </p:cNvPr>
              <p:cNvSpPr/>
              <p:nvPr/>
            </p:nvSpPr>
            <p:spPr bwMode="auto">
              <a:xfrm>
                <a:off x="5865368" y="5429789"/>
                <a:ext cx="2554" cy="2554"/>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任意多边形: 形状 260">
                <a:extLst>
                  <a:ext uri="{FF2B5EF4-FFF2-40B4-BE49-F238E27FC236}">
                    <a16:creationId xmlns:a16="http://schemas.microsoft.com/office/drawing/2014/main" id="{7E930B3E-B78C-49C7-B59E-1FEAB35EDAFA}"/>
                  </a:ext>
                </a:extLst>
              </p:cNvPr>
              <p:cNvSpPr/>
              <p:nvPr/>
            </p:nvSpPr>
            <p:spPr bwMode="auto">
              <a:xfrm>
                <a:off x="5864517" y="5430640"/>
                <a:ext cx="3405" cy="2554"/>
              </a:xfrm>
              <a:custGeom>
                <a:avLst/>
                <a:gdLst>
                  <a:gd name="T0" fmla="*/ 3 w 3"/>
                  <a:gd name="T1" fmla="*/ 1 h 2"/>
                  <a:gd name="T2" fmla="*/ 1 w 3"/>
                  <a:gd name="T3" fmla="*/ 0 h 2"/>
                  <a:gd name="T4" fmla="*/ 0 w 3"/>
                  <a:gd name="T5" fmla="*/ 1 h 2"/>
                  <a:gd name="T6" fmla="*/ 2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1" y="0"/>
                      <a:pt x="1" y="0"/>
                      <a:pt x="1" y="0"/>
                    </a:cubicBezTo>
                    <a:cubicBezTo>
                      <a:pt x="1" y="0"/>
                      <a:pt x="1" y="0"/>
                      <a:pt x="0" y="1"/>
                    </a:cubicBezTo>
                    <a:cubicBezTo>
                      <a:pt x="2" y="2"/>
                      <a:pt x="2" y="2"/>
                      <a:pt x="2" y="2"/>
                    </a:cubicBezTo>
                    <a:cubicBezTo>
                      <a:pt x="2" y="1"/>
                      <a:pt x="2"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任意多边形: 形状 261">
                <a:extLst>
                  <a:ext uri="{FF2B5EF4-FFF2-40B4-BE49-F238E27FC236}">
                    <a16:creationId xmlns:a16="http://schemas.microsoft.com/office/drawing/2014/main" id="{F29F5740-02F3-43DA-9192-EF47B2501E9C}"/>
                  </a:ext>
                </a:extLst>
              </p:cNvPr>
              <p:cNvSpPr/>
              <p:nvPr/>
            </p:nvSpPr>
            <p:spPr bwMode="auto">
              <a:xfrm>
                <a:off x="5864517" y="5432342"/>
                <a:ext cx="1702"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任意多边形: 形状 262">
                <a:extLst>
                  <a:ext uri="{FF2B5EF4-FFF2-40B4-BE49-F238E27FC236}">
                    <a16:creationId xmlns:a16="http://schemas.microsoft.com/office/drawing/2014/main" id="{0D53A143-05B6-4C05-AB46-8D45A5D0BABA}"/>
                  </a:ext>
                </a:extLst>
              </p:cNvPr>
              <p:cNvSpPr/>
              <p:nvPr/>
            </p:nvSpPr>
            <p:spPr bwMode="auto">
              <a:xfrm>
                <a:off x="5864517" y="5432342"/>
                <a:ext cx="1702" cy="1702"/>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1" y="2"/>
                      <a:pt x="1" y="2"/>
                      <a:pt x="1" y="2"/>
                    </a:cubicBezTo>
                    <a:cubicBezTo>
                      <a:pt x="1"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任意多边形: 形状 263">
                <a:extLst>
                  <a:ext uri="{FF2B5EF4-FFF2-40B4-BE49-F238E27FC236}">
                    <a16:creationId xmlns:a16="http://schemas.microsoft.com/office/drawing/2014/main" id="{2565AD82-86E4-497B-B2F1-61E5D22BF568}"/>
                  </a:ext>
                </a:extLst>
              </p:cNvPr>
              <p:cNvSpPr/>
              <p:nvPr/>
            </p:nvSpPr>
            <p:spPr bwMode="auto">
              <a:xfrm>
                <a:off x="5864517" y="5433194"/>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任意多边形: 形状 264">
                <a:extLst>
                  <a:ext uri="{FF2B5EF4-FFF2-40B4-BE49-F238E27FC236}">
                    <a16:creationId xmlns:a16="http://schemas.microsoft.com/office/drawing/2014/main" id="{7F901855-B4C0-4945-AC9C-D7993FC7A730}"/>
                  </a:ext>
                </a:extLst>
              </p:cNvPr>
              <p:cNvSpPr/>
              <p:nvPr/>
            </p:nvSpPr>
            <p:spPr bwMode="auto">
              <a:xfrm>
                <a:off x="5862815" y="5433194"/>
                <a:ext cx="2554" cy="2554"/>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任意多边形: 形状 265">
                <a:extLst>
                  <a:ext uri="{FF2B5EF4-FFF2-40B4-BE49-F238E27FC236}">
                    <a16:creationId xmlns:a16="http://schemas.microsoft.com/office/drawing/2014/main" id="{8BF56D9B-1457-4781-A4D2-EE91DFDD6F19}"/>
                  </a:ext>
                </a:extLst>
              </p:cNvPr>
              <p:cNvSpPr/>
              <p:nvPr/>
            </p:nvSpPr>
            <p:spPr bwMode="auto">
              <a:xfrm>
                <a:off x="5862815" y="5434045"/>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任意多边形: 形状 266">
                <a:extLst>
                  <a:ext uri="{FF2B5EF4-FFF2-40B4-BE49-F238E27FC236}">
                    <a16:creationId xmlns:a16="http://schemas.microsoft.com/office/drawing/2014/main" id="{067D03A5-658B-4B1F-A291-640AAB07E603}"/>
                  </a:ext>
                </a:extLst>
              </p:cNvPr>
              <p:cNvSpPr/>
              <p:nvPr/>
            </p:nvSpPr>
            <p:spPr bwMode="auto">
              <a:xfrm>
                <a:off x="5862815" y="5434045"/>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任意多边形: 形状 267">
                <a:extLst>
                  <a:ext uri="{FF2B5EF4-FFF2-40B4-BE49-F238E27FC236}">
                    <a16:creationId xmlns:a16="http://schemas.microsoft.com/office/drawing/2014/main" id="{ECA8DAEB-C179-4E6C-9612-1AC0ACC080F7}"/>
                  </a:ext>
                </a:extLst>
              </p:cNvPr>
              <p:cNvSpPr/>
              <p:nvPr/>
            </p:nvSpPr>
            <p:spPr bwMode="auto">
              <a:xfrm>
                <a:off x="5862815" y="5434045"/>
                <a:ext cx="2554"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任意多边形: 形状 268">
                <a:extLst>
                  <a:ext uri="{FF2B5EF4-FFF2-40B4-BE49-F238E27FC236}">
                    <a16:creationId xmlns:a16="http://schemas.microsoft.com/office/drawing/2014/main" id="{B97A666F-C7CC-4219-B1C5-05BC47293DCB}"/>
                  </a:ext>
                </a:extLst>
              </p:cNvPr>
              <p:cNvSpPr/>
              <p:nvPr/>
            </p:nvSpPr>
            <p:spPr bwMode="auto">
              <a:xfrm>
                <a:off x="5862815" y="5435747"/>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任意多边形: 形状 269">
                <a:extLst>
                  <a:ext uri="{FF2B5EF4-FFF2-40B4-BE49-F238E27FC236}">
                    <a16:creationId xmlns:a16="http://schemas.microsoft.com/office/drawing/2014/main" id="{983B9BC6-68CB-4D0D-81AE-3F6DA7D284F2}"/>
                  </a:ext>
                </a:extLst>
              </p:cNvPr>
              <p:cNvSpPr/>
              <p:nvPr/>
            </p:nvSpPr>
            <p:spPr bwMode="auto">
              <a:xfrm>
                <a:off x="5862815" y="5435747"/>
                <a:ext cx="1702" cy="170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1"/>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任意多边形: 形状 270">
                <a:extLst>
                  <a:ext uri="{FF2B5EF4-FFF2-40B4-BE49-F238E27FC236}">
                    <a16:creationId xmlns:a16="http://schemas.microsoft.com/office/drawing/2014/main" id="{64D4B096-2CF7-4933-B7BF-FDF877B08C5C}"/>
                  </a:ext>
                </a:extLst>
              </p:cNvPr>
              <p:cNvSpPr/>
              <p:nvPr/>
            </p:nvSpPr>
            <p:spPr bwMode="auto">
              <a:xfrm>
                <a:off x="5862815" y="5436598"/>
                <a:ext cx="1702"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任意多边形: 形状 271">
                <a:extLst>
                  <a:ext uri="{FF2B5EF4-FFF2-40B4-BE49-F238E27FC236}">
                    <a16:creationId xmlns:a16="http://schemas.microsoft.com/office/drawing/2014/main" id="{0F6E70E7-DA07-4242-9EF0-1F259450E429}"/>
                  </a:ext>
                </a:extLst>
              </p:cNvPr>
              <p:cNvSpPr/>
              <p:nvPr/>
            </p:nvSpPr>
            <p:spPr bwMode="auto">
              <a:xfrm>
                <a:off x="5861964" y="5436598"/>
                <a:ext cx="2554" cy="851"/>
              </a:xfrm>
              <a:custGeom>
                <a:avLst/>
                <a:gdLst>
                  <a:gd name="T0" fmla="*/ 2 w 2"/>
                  <a:gd name="T1" fmla="*/ 1 h 1"/>
                  <a:gd name="T2" fmla="*/ 1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任意多边形: 形状 272">
                <a:extLst>
                  <a:ext uri="{FF2B5EF4-FFF2-40B4-BE49-F238E27FC236}">
                    <a16:creationId xmlns:a16="http://schemas.microsoft.com/office/drawing/2014/main" id="{E004AA31-48CA-4CA2-80EB-6EF84F0240EC}"/>
                  </a:ext>
                </a:extLst>
              </p:cNvPr>
              <p:cNvSpPr/>
              <p:nvPr/>
            </p:nvSpPr>
            <p:spPr bwMode="auto">
              <a:xfrm>
                <a:off x="5861964" y="5437449"/>
                <a:ext cx="2554" cy="1702"/>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任意多边形: 形状 273">
                <a:extLst>
                  <a:ext uri="{FF2B5EF4-FFF2-40B4-BE49-F238E27FC236}">
                    <a16:creationId xmlns:a16="http://schemas.microsoft.com/office/drawing/2014/main" id="{DC81ACE0-F898-45E1-ACC6-E883398851F5}"/>
                  </a:ext>
                </a:extLst>
              </p:cNvPr>
              <p:cNvSpPr/>
              <p:nvPr/>
            </p:nvSpPr>
            <p:spPr bwMode="auto">
              <a:xfrm>
                <a:off x="5861964" y="5437449"/>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任意多边形: 形状 274">
                <a:extLst>
                  <a:ext uri="{FF2B5EF4-FFF2-40B4-BE49-F238E27FC236}">
                    <a16:creationId xmlns:a16="http://schemas.microsoft.com/office/drawing/2014/main" id="{8FA5FAE1-7F1A-4FEC-8210-F976FD8DD59B}"/>
                  </a:ext>
                </a:extLst>
              </p:cNvPr>
              <p:cNvSpPr/>
              <p:nvPr/>
            </p:nvSpPr>
            <p:spPr bwMode="auto">
              <a:xfrm>
                <a:off x="5861964" y="5437449"/>
                <a:ext cx="2554"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任意多边形: 形状 275">
                <a:extLst>
                  <a:ext uri="{FF2B5EF4-FFF2-40B4-BE49-F238E27FC236}">
                    <a16:creationId xmlns:a16="http://schemas.microsoft.com/office/drawing/2014/main" id="{F11C6C7E-978F-41AE-84FB-E3520ACEEA73}"/>
                  </a:ext>
                </a:extLst>
              </p:cNvPr>
              <p:cNvSpPr/>
              <p:nvPr/>
            </p:nvSpPr>
            <p:spPr bwMode="auto">
              <a:xfrm>
                <a:off x="5861964" y="5439152"/>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任意多边形: 形状 276">
                <a:extLst>
                  <a:ext uri="{FF2B5EF4-FFF2-40B4-BE49-F238E27FC236}">
                    <a16:creationId xmlns:a16="http://schemas.microsoft.com/office/drawing/2014/main" id="{084E82AF-DD75-467E-AF4A-B6CBF8246493}"/>
                  </a:ext>
                </a:extLst>
              </p:cNvPr>
              <p:cNvSpPr/>
              <p:nvPr/>
            </p:nvSpPr>
            <p:spPr bwMode="auto">
              <a:xfrm>
                <a:off x="5861964" y="5439152"/>
                <a:ext cx="2554" cy="851"/>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任意多边形: 形状 277">
                <a:extLst>
                  <a:ext uri="{FF2B5EF4-FFF2-40B4-BE49-F238E27FC236}">
                    <a16:creationId xmlns:a16="http://schemas.microsoft.com/office/drawing/2014/main" id="{90D787A3-8F09-46A2-B6E4-27793934F256}"/>
                  </a:ext>
                </a:extLst>
              </p:cNvPr>
              <p:cNvSpPr/>
              <p:nvPr/>
            </p:nvSpPr>
            <p:spPr bwMode="auto">
              <a:xfrm>
                <a:off x="5861964" y="5440003"/>
                <a:ext cx="2554" cy="851"/>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任意多边形: 形状 278">
                <a:extLst>
                  <a:ext uri="{FF2B5EF4-FFF2-40B4-BE49-F238E27FC236}">
                    <a16:creationId xmlns:a16="http://schemas.microsoft.com/office/drawing/2014/main" id="{0AE47B1E-5B05-425C-8394-2230A0B0C180}"/>
                  </a:ext>
                </a:extLst>
              </p:cNvPr>
              <p:cNvSpPr/>
              <p:nvPr/>
            </p:nvSpPr>
            <p:spPr bwMode="auto">
              <a:xfrm>
                <a:off x="5861964" y="5440003"/>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任意多边形: 形状 279">
                <a:extLst>
                  <a:ext uri="{FF2B5EF4-FFF2-40B4-BE49-F238E27FC236}">
                    <a16:creationId xmlns:a16="http://schemas.microsoft.com/office/drawing/2014/main" id="{93296487-99A1-4451-8E22-D774909020DF}"/>
                  </a:ext>
                </a:extLst>
              </p:cNvPr>
              <p:cNvSpPr/>
              <p:nvPr/>
            </p:nvSpPr>
            <p:spPr bwMode="auto">
              <a:xfrm>
                <a:off x="5861964" y="5440003"/>
                <a:ext cx="2554" cy="2554"/>
              </a:xfrm>
              <a:custGeom>
                <a:avLst/>
                <a:gdLst>
                  <a:gd name="T0" fmla="*/ 2 w 2"/>
                  <a:gd name="T1" fmla="*/ 1 h 2"/>
                  <a:gd name="T2" fmla="*/ 0 w 2"/>
                  <a:gd name="T3" fmla="*/ 0 h 2"/>
                  <a:gd name="T4" fmla="*/ 0 w 2"/>
                  <a:gd name="T5" fmla="*/ 1 h 2"/>
                  <a:gd name="T6" fmla="*/ 0 w 2"/>
                  <a:gd name="T7" fmla="*/ 1 h 2"/>
                  <a:gd name="T8" fmla="*/ 2 w 2"/>
                  <a:gd name="T9" fmla="*/ 2 h 2"/>
                  <a:gd name="T10" fmla="*/ 2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0" y="0"/>
                      <a:pt x="0" y="0"/>
                      <a:pt x="0" y="0"/>
                    </a:cubicBezTo>
                    <a:cubicBezTo>
                      <a:pt x="0" y="0"/>
                      <a:pt x="0" y="1"/>
                      <a:pt x="0" y="1"/>
                    </a:cubicBezTo>
                    <a:cubicBezTo>
                      <a:pt x="0" y="1"/>
                      <a:pt x="0" y="1"/>
                      <a:pt x="0" y="1"/>
                    </a:cubicBezTo>
                    <a:cubicBezTo>
                      <a:pt x="2" y="2"/>
                      <a:pt x="2" y="2"/>
                      <a:pt x="2" y="2"/>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任意多边形: 形状 280">
                <a:extLst>
                  <a:ext uri="{FF2B5EF4-FFF2-40B4-BE49-F238E27FC236}">
                    <a16:creationId xmlns:a16="http://schemas.microsoft.com/office/drawing/2014/main" id="{80467EE9-02C5-4A8A-974C-2DD7F158E26B}"/>
                  </a:ext>
                </a:extLst>
              </p:cNvPr>
              <p:cNvSpPr/>
              <p:nvPr/>
            </p:nvSpPr>
            <p:spPr bwMode="auto">
              <a:xfrm>
                <a:off x="5861964" y="5440854"/>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任意多边形: 形状 281">
                <a:extLst>
                  <a:ext uri="{FF2B5EF4-FFF2-40B4-BE49-F238E27FC236}">
                    <a16:creationId xmlns:a16="http://schemas.microsoft.com/office/drawing/2014/main" id="{DDEB06C5-9F45-4B9A-AB56-9D2B1292FDDE}"/>
                  </a:ext>
                </a:extLst>
              </p:cNvPr>
              <p:cNvSpPr/>
              <p:nvPr/>
            </p:nvSpPr>
            <p:spPr bwMode="auto">
              <a:xfrm>
                <a:off x="5861964" y="5440854"/>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任意多边形: 形状 282">
                <a:extLst>
                  <a:ext uri="{FF2B5EF4-FFF2-40B4-BE49-F238E27FC236}">
                    <a16:creationId xmlns:a16="http://schemas.microsoft.com/office/drawing/2014/main" id="{0E567BF6-60C8-477E-979F-4597B472F0F9}"/>
                  </a:ext>
                </a:extLst>
              </p:cNvPr>
              <p:cNvSpPr/>
              <p:nvPr/>
            </p:nvSpPr>
            <p:spPr bwMode="auto">
              <a:xfrm>
                <a:off x="5861964" y="5440854"/>
                <a:ext cx="2554"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任意多边形: 形状 283">
                <a:extLst>
                  <a:ext uri="{FF2B5EF4-FFF2-40B4-BE49-F238E27FC236}">
                    <a16:creationId xmlns:a16="http://schemas.microsoft.com/office/drawing/2014/main" id="{83F0CD5A-3490-4394-82D8-B31DF8C1F512}"/>
                  </a:ext>
                </a:extLst>
              </p:cNvPr>
              <p:cNvSpPr/>
              <p:nvPr/>
            </p:nvSpPr>
            <p:spPr bwMode="auto">
              <a:xfrm>
                <a:off x="5861964" y="5442556"/>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任意多边形: 形状 284">
                <a:extLst>
                  <a:ext uri="{FF2B5EF4-FFF2-40B4-BE49-F238E27FC236}">
                    <a16:creationId xmlns:a16="http://schemas.microsoft.com/office/drawing/2014/main" id="{02029400-3ADF-4144-8FC3-BD4015C8F342}"/>
                  </a:ext>
                </a:extLst>
              </p:cNvPr>
              <p:cNvSpPr/>
              <p:nvPr/>
            </p:nvSpPr>
            <p:spPr bwMode="auto">
              <a:xfrm>
                <a:off x="5861964" y="5442556"/>
                <a:ext cx="2554" cy="170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任意多边形: 形状 285">
                <a:extLst>
                  <a:ext uri="{FF2B5EF4-FFF2-40B4-BE49-F238E27FC236}">
                    <a16:creationId xmlns:a16="http://schemas.microsoft.com/office/drawing/2014/main" id="{0588296C-822D-4010-B0E1-01E4DED10127}"/>
                  </a:ext>
                </a:extLst>
              </p:cNvPr>
              <p:cNvSpPr/>
              <p:nvPr/>
            </p:nvSpPr>
            <p:spPr bwMode="auto">
              <a:xfrm>
                <a:off x="5861964" y="5443408"/>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任意多边形: 形状 286">
                <a:extLst>
                  <a:ext uri="{FF2B5EF4-FFF2-40B4-BE49-F238E27FC236}">
                    <a16:creationId xmlns:a16="http://schemas.microsoft.com/office/drawing/2014/main" id="{1956B6D8-D608-4C64-8EB9-0EE453C10E3B}"/>
                  </a:ext>
                </a:extLst>
              </p:cNvPr>
              <p:cNvSpPr/>
              <p:nvPr/>
            </p:nvSpPr>
            <p:spPr bwMode="auto">
              <a:xfrm>
                <a:off x="5861964" y="5443408"/>
                <a:ext cx="2554" cy="851"/>
              </a:xfrm>
              <a:custGeom>
                <a:avLst/>
                <a:gdLst>
                  <a:gd name="T0" fmla="*/ 2 w 2"/>
                  <a:gd name="T1" fmla="*/ 1 h 1"/>
                  <a:gd name="T2" fmla="*/ 0 w 2"/>
                  <a:gd name="T3" fmla="*/ 0 h 1"/>
                  <a:gd name="T4" fmla="*/ 1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1"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任意多边形: 形状 287">
                <a:extLst>
                  <a:ext uri="{FF2B5EF4-FFF2-40B4-BE49-F238E27FC236}">
                    <a16:creationId xmlns:a16="http://schemas.microsoft.com/office/drawing/2014/main" id="{6A9ABBF7-A88F-4B9D-893E-882C8E3F5199}"/>
                  </a:ext>
                </a:extLst>
              </p:cNvPr>
              <p:cNvSpPr/>
              <p:nvPr/>
            </p:nvSpPr>
            <p:spPr bwMode="auto">
              <a:xfrm>
                <a:off x="5862815" y="5443408"/>
                <a:ext cx="1702" cy="2554"/>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2"/>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任意多边形: 形状 288">
                <a:extLst>
                  <a:ext uri="{FF2B5EF4-FFF2-40B4-BE49-F238E27FC236}">
                    <a16:creationId xmlns:a16="http://schemas.microsoft.com/office/drawing/2014/main" id="{3A280C52-4863-4E2D-A032-2E500C4D951A}"/>
                  </a:ext>
                </a:extLst>
              </p:cNvPr>
              <p:cNvSpPr/>
              <p:nvPr/>
            </p:nvSpPr>
            <p:spPr bwMode="auto">
              <a:xfrm>
                <a:off x="5862815" y="5444259"/>
                <a:ext cx="2554" cy="1702"/>
              </a:xfrm>
              <a:custGeom>
                <a:avLst/>
                <a:gdLst>
                  <a:gd name="T0" fmla="*/ 1 w 2"/>
                  <a:gd name="T1" fmla="*/ 1 h 1"/>
                  <a:gd name="T2" fmla="*/ 0 w 2"/>
                  <a:gd name="T3" fmla="*/ 0 h 1"/>
                  <a:gd name="T4" fmla="*/ 0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0" y="0"/>
                      <a:pt x="0" y="0"/>
                      <a:pt x="0" y="0"/>
                    </a:cubicBezTo>
                    <a:cubicBezTo>
                      <a:pt x="0" y="0"/>
                      <a:pt x="0" y="0"/>
                      <a:pt x="0" y="0"/>
                    </a:cubicBezTo>
                    <a:cubicBezTo>
                      <a:pt x="2" y="1"/>
                      <a:pt x="2" y="1"/>
                      <a:pt x="2"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任意多边形: 形状 289">
                <a:extLst>
                  <a:ext uri="{FF2B5EF4-FFF2-40B4-BE49-F238E27FC236}">
                    <a16:creationId xmlns:a16="http://schemas.microsoft.com/office/drawing/2014/main" id="{33B1146A-57A7-4053-9C3D-C46078411723}"/>
                  </a:ext>
                </a:extLst>
              </p:cNvPr>
              <p:cNvSpPr/>
              <p:nvPr/>
            </p:nvSpPr>
            <p:spPr bwMode="auto">
              <a:xfrm>
                <a:off x="5862815" y="5444259"/>
                <a:ext cx="3405" cy="3405"/>
              </a:xfrm>
              <a:custGeom>
                <a:avLst/>
                <a:gdLst>
                  <a:gd name="T0" fmla="*/ 2 w 3"/>
                  <a:gd name="T1" fmla="*/ 1 h 3"/>
                  <a:gd name="T2" fmla="*/ 0 w 3"/>
                  <a:gd name="T3" fmla="*/ 0 h 3"/>
                  <a:gd name="T4" fmla="*/ 1 w 3"/>
                  <a:gd name="T5" fmla="*/ 2 h 3"/>
                  <a:gd name="T6" fmla="*/ 3 w 3"/>
                  <a:gd name="T7" fmla="*/ 3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0" y="0"/>
                      <a:pt x="0" y="0"/>
                      <a:pt x="0" y="0"/>
                    </a:cubicBezTo>
                    <a:cubicBezTo>
                      <a:pt x="0" y="1"/>
                      <a:pt x="1" y="1"/>
                      <a:pt x="1" y="2"/>
                    </a:cubicBezTo>
                    <a:cubicBezTo>
                      <a:pt x="3" y="3"/>
                      <a:pt x="3" y="3"/>
                      <a:pt x="3" y="3"/>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任意多边形: 形状 290">
                <a:extLst>
                  <a:ext uri="{FF2B5EF4-FFF2-40B4-BE49-F238E27FC236}">
                    <a16:creationId xmlns:a16="http://schemas.microsoft.com/office/drawing/2014/main" id="{44EE06BF-F85C-4792-B489-D11608211144}"/>
                  </a:ext>
                </a:extLst>
              </p:cNvPr>
              <p:cNvSpPr/>
              <p:nvPr/>
            </p:nvSpPr>
            <p:spPr bwMode="auto">
              <a:xfrm>
                <a:off x="5864517" y="5422980"/>
                <a:ext cx="17875" cy="27238"/>
              </a:xfrm>
              <a:custGeom>
                <a:avLst/>
                <a:gdLst>
                  <a:gd name="T0" fmla="*/ 8 w 16"/>
                  <a:gd name="T1" fmla="*/ 3 h 24"/>
                  <a:gd name="T2" fmla="*/ 0 w 16"/>
                  <a:gd name="T3" fmla="*/ 17 h 24"/>
                  <a:gd name="T4" fmla="*/ 8 w 16"/>
                  <a:gd name="T5" fmla="*/ 21 h 24"/>
                  <a:gd name="T6" fmla="*/ 16 w 16"/>
                  <a:gd name="T7" fmla="*/ 7 h 24"/>
                  <a:gd name="T8" fmla="*/ 8 w 16"/>
                  <a:gd name="T9" fmla="*/ 3 h 24"/>
                </a:gdLst>
                <a:ahLst/>
                <a:cxnLst>
                  <a:cxn ang="0">
                    <a:pos x="T0" y="T1"/>
                  </a:cxn>
                  <a:cxn ang="0">
                    <a:pos x="T2" y="T3"/>
                  </a:cxn>
                  <a:cxn ang="0">
                    <a:pos x="T4" y="T5"/>
                  </a:cxn>
                  <a:cxn ang="0">
                    <a:pos x="T6" y="T7"/>
                  </a:cxn>
                  <a:cxn ang="0">
                    <a:pos x="T8" y="T9"/>
                  </a:cxn>
                </a:cxnLst>
                <a:rect l="0" t="0" r="r" b="b"/>
                <a:pathLst>
                  <a:path w="16" h="24">
                    <a:moveTo>
                      <a:pt x="8" y="3"/>
                    </a:moveTo>
                    <a:cubicBezTo>
                      <a:pt x="3" y="5"/>
                      <a:pt x="0" y="12"/>
                      <a:pt x="0" y="17"/>
                    </a:cubicBezTo>
                    <a:cubicBezTo>
                      <a:pt x="0" y="22"/>
                      <a:pt x="3" y="24"/>
                      <a:pt x="8" y="21"/>
                    </a:cubicBezTo>
                    <a:cubicBezTo>
                      <a:pt x="12" y="19"/>
                      <a:pt x="16" y="12"/>
                      <a:pt x="16" y="7"/>
                    </a:cubicBezTo>
                    <a:cubicBezTo>
                      <a:pt x="16" y="2"/>
                      <a:pt x="12" y="0"/>
                      <a:pt x="8" y="3"/>
                    </a:cubicBez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任意多边形: 形状 291">
                <a:extLst>
                  <a:ext uri="{FF2B5EF4-FFF2-40B4-BE49-F238E27FC236}">
                    <a16:creationId xmlns:a16="http://schemas.microsoft.com/office/drawing/2014/main" id="{0AD96BCA-E3B3-43E7-A2F3-26E891E97A7D}"/>
                  </a:ext>
                </a:extLst>
              </p:cNvPr>
              <p:cNvSpPr/>
              <p:nvPr/>
            </p:nvSpPr>
            <p:spPr bwMode="auto">
              <a:xfrm>
                <a:off x="5952188" y="5373612"/>
                <a:ext cx="10214" cy="22982"/>
              </a:xfrm>
              <a:custGeom>
                <a:avLst/>
                <a:gdLst>
                  <a:gd name="T0" fmla="*/ 2 w 9"/>
                  <a:gd name="T1" fmla="*/ 19 h 20"/>
                  <a:gd name="T2" fmla="*/ 4 w 9"/>
                  <a:gd name="T3" fmla="*/ 20 h 20"/>
                  <a:gd name="T4" fmla="*/ 1 w 9"/>
                  <a:gd name="T5" fmla="*/ 15 h 20"/>
                  <a:gd name="T6" fmla="*/ 9 w 9"/>
                  <a:gd name="T7" fmla="*/ 1 h 20"/>
                  <a:gd name="T8" fmla="*/ 8 w 9"/>
                  <a:gd name="T9" fmla="*/ 0 h 20"/>
                  <a:gd name="T10" fmla="*/ 0 w 9"/>
                  <a:gd name="T11" fmla="*/ 14 h 20"/>
                  <a:gd name="T12" fmla="*/ 2 w 9"/>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2" y="19"/>
                    </a:moveTo>
                    <a:cubicBezTo>
                      <a:pt x="4" y="20"/>
                      <a:pt x="4" y="20"/>
                      <a:pt x="4" y="20"/>
                    </a:cubicBezTo>
                    <a:cubicBezTo>
                      <a:pt x="2" y="19"/>
                      <a:pt x="1" y="17"/>
                      <a:pt x="1" y="15"/>
                    </a:cubicBezTo>
                    <a:cubicBezTo>
                      <a:pt x="1" y="10"/>
                      <a:pt x="5" y="4"/>
                      <a:pt x="9" y="1"/>
                    </a:cubicBezTo>
                    <a:cubicBezTo>
                      <a:pt x="8" y="0"/>
                      <a:pt x="8" y="0"/>
                      <a:pt x="8" y="0"/>
                    </a:cubicBezTo>
                    <a:cubicBezTo>
                      <a:pt x="3" y="3"/>
                      <a:pt x="0" y="9"/>
                      <a:pt x="0" y="14"/>
                    </a:cubicBezTo>
                    <a:cubicBezTo>
                      <a:pt x="0" y="16"/>
                      <a:pt x="1" y="18"/>
                      <a:pt x="2" y="1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任意多边形: 形状 292">
                <a:extLst>
                  <a:ext uri="{FF2B5EF4-FFF2-40B4-BE49-F238E27FC236}">
                    <a16:creationId xmlns:a16="http://schemas.microsoft.com/office/drawing/2014/main" id="{0C1AE0DA-5211-4E8B-B6D6-CE1AB254102D}"/>
                  </a:ext>
                </a:extLst>
              </p:cNvPr>
              <p:cNvSpPr/>
              <p:nvPr/>
            </p:nvSpPr>
            <p:spPr bwMode="auto">
              <a:xfrm>
                <a:off x="5960700" y="5373612"/>
                <a:ext cx="1702" cy="1702"/>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任意多边形: 形状 293">
                <a:extLst>
                  <a:ext uri="{FF2B5EF4-FFF2-40B4-BE49-F238E27FC236}">
                    <a16:creationId xmlns:a16="http://schemas.microsoft.com/office/drawing/2014/main" id="{81F0B129-79B9-45A3-AC07-2621A04A707B}"/>
                  </a:ext>
                </a:extLst>
              </p:cNvPr>
              <p:cNvSpPr/>
              <p:nvPr/>
            </p:nvSpPr>
            <p:spPr bwMode="auto">
              <a:xfrm>
                <a:off x="5959848" y="5373612"/>
                <a:ext cx="2554" cy="1702"/>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任意多边形: 形状 294">
                <a:extLst>
                  <a:ext uri="{FF2B5EF4-FFF2-40B4-BE49-F238E27FC236}">
                    <a16:creationId xmlns:a16="http://schemas.microsoft.com/office/drawing/2014/main" id="{C56CE46B-26EB-4D7D-AEC0-BED9F986163E}"/>
                  </a:ext>
                </a:extLst>
              </p:cNvPr>
              <p:cNvSpPr/>
              <p:nvPr/>
            </p:nvSpPr>
            <p:spPr bwMode="auto">
              <a:xfrm>
                <a:off x="5959848" y="5373612"/>
                <a:ext cx="2554" cy="1702"/>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任意多边形: 形状 295">
                <a:extLst>
                  <a:ext uri="{FF2B5EF4-FFF2-40B4-BE49-F238E27FC236}">
                    <a16:creationId xmlns:a16="http://schemas.microsoft.com/office/drawing/2014/main" id="{CB54994B-22A4-4294-844E-56B184B77E51}"/>
                  </a:ext>
                </a:extLst>
              </p:cNvPr>
              <p:cNvSpPr/>
              <p:nvPr/>
            </p:nvSpPr>
            <p:spPr bwMode="auto">
              <a:xfrm>
                <a:off x="5959848" y="5375314"/>
                <a:ext cx="851" cy="85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1" y="1"/>
                      <a:pt x="1" y="1"/>
                      <a:pt x="1" y="1"/>
                    </a:cubicBezTo>
                    <a:cubicBezTo>
                      <a:pt x="1" y="1"/>
                      <a:pt x="1" y="1"/>
                      <a:pt x="1"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任意多边形: 形状 296">
                <a:extLst>
                  <a:ext uri="{FF2B5EF4-FFF2-40B4-BE49-F238E27FC236}">
                    <a16:creationId xmlns:a16="http://schemas.microsoft.com/office/drawing/2014/main" id="{5F7474A8-8C30-4F52-86D4-1FE466F1D76B}"/>
                  </a:ext>
                </a:extLst>
              </p:cNvPr>
              <p:cNvSpPr/>
              <p:nvPr/>
            </p:nvSpPr>
            <p:spPr bwMode="auto">
              <a:xfrm>
                <a:off x="5958997" y="5375314"/>
                <a:ext cx="1702"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任意多边形: 形状 297">
                <a:extLst>
                  <a:ext uri="{FF2B5EF4-FFF2-40B4-BE49-F238E27FC236}">
                    <a16:creationId xmlns:a16="http://schemas.microsoft.com/office/drawing/2014/main" id="{A0E55D8F-E219-43F1-8FB9-CAFEF5F981F6}"/>
                  </a:ext>
                </a:extLst>
              </p:cNvPr>
              <p:cNvSpPr/>
              <p:nvPr/>
            </p:nvSpPr>
            <p:spPr bwMode="auto">
              <a:xfrm>
                <a:off x="5958997" y="5375314"/>
                <a:ext cx="1702"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任意多边形: 形状 298">
                <a:extLst>
                  <a:ext uri="{FF2B5EF4-FFF2-40B4-BE49-F238E27FC236}">
                    <a16:creationId xmlns:a16="http://schemas.microsoft.com/office/drawing/2014/main" id="{8D0CBA89-D4CB-4397-875C-86DE980AB2C3}"/>
                  </a:ext>
                </a:extLst>
              </p:cNvPr>
              <p:cNvSpPr/>
              <p:nvPr/>
            </p:nvSpPr>
            <p:spPr bwMode="auto">
              <a:xfrm>
                <a:off x="5957295" y="5375314"/>
                <a:ext cx="2554" cy="1702"/>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1"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任意多边形: 形状 299">
                <a:extLst>
                  <a:ext uri="{FF2B5EF4-FFF2-40B4-BE49-F238E27FC236}">
                    <a16:creationId xmlns:a16="http://schemas.microsoft.com/office/drawing/2014/main" id="{89C32BFC-72E9-474F-8D56-FEB12D62741F}"/>
                  </a:ext>
                </a:extLst>
              </p:cNvPr>
              <p:cNvSpPr/>
              <p:nvPr/>
            </p:nvSpPr>
            <p:spPr bwMode="auto">
              <a:xfrm>
                <a:off x="5957295" y="5376165"/>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任意多边形: 形状 300">
                <a:extLst>
                  <a:ext uri="{FF2B5EF4-FFF2-40B4-BE49-F238E27FC236}">
                    <a16:creationId xmlns:a16="http://schemas.microsoft.com/office/drawing/2014/main" id="{E5550AFB-07FC-4A62-9238-99D83D3B94E0}"/>
                  </a:ext>
                </a:extLst>
              </p:cNvPr>
              <p:cNvSpPr/>
              <p:nvPr/>
            </p:nvSpPr>
            <p:spPr bwMode="auto">
              <a:xfrm>
                <a:off x="5957295" y="5376165"/>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任意多边形: 形状 301">
                <a:extLst>
                  <a:ext uri="{FF2B5EF4-FFF2-40B4-BE49-F238E27FC236}">
                    <a16:creationId xmlns:a16="http://schemas.microsoft.com/office/drawing/2014/main" id="{A9412291-A473-494E-8FA9-9D9FE4CB8680}"/>
                  </a:ext>
                </a:extLst>
              </p:cNvPr>
              <p:cNvSpPr/>
              <p:nvPr/>
            </p:nvSpPr>
            <p:spPr bwMode="auto">
              <a:xfrm>
                <a:off x="5956444" y="5376165"/>
                <a:ext cx="2554" cy="1702"/>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1"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任意多边形: 形状 302">
                <a:extLst>
                  <a:ext uri="{FF2B5EF4-FFF2-40B4-BE49-F238E27FC236}">
                    <a16:creationId xmlns:a16="http://schemas.microsoft.com/office/drawing/2014/main" id="{911BAD7A-F682-49EE-8476-2FC1E45C44D2}"/>
                  </a:ext>
                </a:extLst>
              </p:cNvPr>
              <p:cNvSpPr/>
              <p:nvPr/>
            </p:nvSpPr>
            <p:spPr bwMode="auto">
              <a:xfrm>
                <a:off x="5956444" y="5377016"/>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任意多边形: 形状 303">
                <a:extLst>
                  <a:ext uri="{FF2B5EF4-FFF2-40B4-BE49-F238E27FC236}">
                    <a16:creationId xmlns:a16="http://schemas.microsoft.com/office/drawing/2014/main" id="{19B206A7-6925-4082-9474-C8A331381DA0}"/>
                  </a:ext>
                </a:extLst>
              </p:cNvPr>
              <p:cNvSpPr/>
              <p:nvPr/>
            </p:nvSpPr>
            <p:spPr bwMode="auto">
              <a:xfrm>
                <a:off x="5956444" y="5377016"/>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任意多边形: 形状 304">
                <a:extLst>
                  <a:ext uri="{FF2B5EF4-FFF2-40B4-BE49-F238E27FC236}">
                    <a16:creationId xmlns:a16="http://schemas.microsoft.com/office/drawing/2014/main" id="{7B923B06-4556-4E01-94DE-1B411464D55C}"/>
                  </a:ext>
                </a:extLst>
              </p:cNvPr>
              <p:cNvSpPr/>
              <p:nvPr/>
            </p:nvSpPr>
            <p:spPr bwMode="auto">
              <a:xfrm>
                <a:off x="5956444" y="5377016"/>
                <a:ext cx="851" cy="2554"/>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任意多边形: 形状 305">
                <a:extLst>
                  <a:ext uri="{FF2B5EF4-FFF2-40B4-BE49-F238E27FC236}">
                    <a16:creationId xmlns:a16="http://schemas.microsoft.com/office/drawing/2014/main" id="{A5C53A29-6048-4AA5-BB9A-E6D95123E179}"/>
                  </a:ext>
                </a:extLst>
              </p:cNvPr>
              <p:cNvSpPr/>
              <p:nvPr/>
            </p:nvSpPr>
            <p:spPr bwMode="auto">
              <a:xfrm>
                <a:off x="5955593" y="5377867"/>
                <a:ext cx="1702" cy="1702"/>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任意多边形: 形状 306">
                <a:extLst>
                  <a:ext uri="{FF2B5EF4-FFF2-40B4-BE49-F238E27FC236}">
                    <a16:creationId xmlns:a16="http://schemas.microsoft.com/office/drawing/2014/main" id="{163CDBF5-CC19-4565-87DF-0FA73A2A2867}"/>
                  </a:ext>
                </a:extLst>
              </p:cNvPr>
              <p:cNvSpPr/>
              <p:nvPr/>
            </p:nvSpPr>
            <p:spPr bwMode="auto">
              <a:xfrm>
                <a:off x="5955593" y="5377867"/>
                <a:ext cx="1702" cy="2554"/>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1"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任意多边形: 形状 307">
                <a:extLst>
                  <a:ext uri="{FF2B5EF4-FFF2-40B4-BE49-F238E27FC236}">
                    <a16:creationId xmlns:a16="http://schemas.microsoft.com/office/drawing/2014/main" id="{C3BE9F65-71E4-40F1-816C-63CB059029EB}"/>
                  </a:ext>
                </a:extLst>
              </p:cNvPr>
              <p:cNvSpPr/>
              <p:nvPr/>
            </p:nvSpPr>
            <p:spPr bwMode="auto">
              <a:xfrm>
                <a:off x="5953890" y="5379570"/>
                <a:ext cx="2554" cy="1702"/>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任意多边形: 形状 308">
                <a:extLst>
                  <a:ext uri="{FF2B5EF4-FFF2-40B4-BE49-F238E27FC236}">
                    <a16:creationId xmlns:a16="http://schemas.microsoft.com/office/drawing/2014/main" id="{AC44C7AB-9B71-4879-A0A8-FA03286677DB}"/>
                  </a:ext>
                </a:extLst>
              </p:cNvPr>
              <p:cNvSpPr/>
              <p:nvPr/>
            </p:nvSpPr>
            <p:spPr bwMode="auto">
              <a:xfrm>
                <a:off x="5953890" y="5380421"/>
                <a:ext cx="2554" cy="851"/>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1" y="1"/>
                      <a:pt x="1" y="1"/>
                      <a:pt x="1" y="1"/>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任意多边形: 形状 309">
                <a:extLst>
                  <a:ext uri="{FF2B5EF4-FFF2-40B4-BE49-F238E27FC236}">
                    <a16:creationId xmlns:a16="http://schemas.microsoft.com/office/drawing/2014/main" id="{91FE819A-B000-42F4-8B4A-2B58549508CD}"/>
                  </a:ext>
                </a:extLst>
              </p:cNvPr>
              <p:cNvSpPr/>
              <p:nvPr/>
            </p:nvSpPr>
            <p:spPr bwMode="auto">
              <a:xfrm>
                <a:off x="5953039" y="5381272"/>
                <a:ext cx="2554" cy="1702"/>
              </a:xfrm>
              <a:custGeom>
                <a:avLst/>
                <a:gdLst>
                  <a:gd name="T0" fmla="*/ 2 w 2"/>
                  <a:gd name="T1" fmla="*/ 0 h 1"/>
                  <a:gd name="T2" fmla="*/ 1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1"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任意多边形: 形状 310">
                <a:extLst>
                  <a:ext uri="{FF2B5EF4-FFF2-40B4-BE49-F238E27FC236}">
                    <a16:creationId xmlns:a16="http://schemas.microsoft.com/office/drawing/2014/main" id="{B1D24842-D3D0-44B0-A202-4EE040BA7CD3}"/>
                  </a:ext>
                </a:extLst>
              </p:cNvPr>
              <p:cNvSpPr/>
              <p:nvPr/>
            </p:nvSpPr>
            <p:spPr bwMode="auto">
              <a:xfrm>
                <a:off x="5953039" y="5381272"/>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任意多边形: 形状 311">
                <a:extLst>
                  <a:ext uri="{FF2B5EF4-FFF2-40B4-BE49-F238E27FC236}">
                    <a16:creationId xmlns:a16="http://schemas.microsoft.com/office/drawing/2014/main" id="{65395090-58C5-492A-82BD-C876D3E591B9}"/>
                  </a:ext>
                </a:extLst>
              </p:cNvPr>
              <p:cNvSpPr/>
              <p:nvPr/>
            </p:nvSpPr>
            <p:spPr bwMode="auto">
              <a:xfrm>
                <a:off x="5953039" y="5381272"/>
                <a:ext cx="2554"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任意多边形: 形状 312">
                <a:extLst>
                  <a:ext uri="{FF2B5EF4-FFF2-40B4-BE49-F238E27FC236}">
                    <a16:creationId xmlns:a16="http://schemas.microsoft.com/office/drawing/2014/main" id="{BF77960A-A2BE-47D4-83C8-891596E38273}"/>
                  </a:ext>
                </a:extLst>
              </p:cNvPr>
              <p:cNvSpPr/>
              <p:nvPr/>
            </p:nvSpPr>
            <p:spPr bwMode="auto">
              <a:xfrm>
                <a:off x="5953039" y="5382974"/>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任意多边形: 形状 313">
                <a:extLst>
                  <a:ext uri="{FF2B5EF4-FFF2-40B4-BE49-F238E27FC236}">
                    <a16:creationId xmlns:a16="http://schemas.microsoft.com/office/drawing/2014/main" id="{B555F6E5-59C8-47F0-8EC9-323C7F4AC1DB}"/>
                  </a:ext>
                </a:extLst>
              </p:cNvPr>
              <p:cNvSpPr/>
              <p:nvPr/>
            </p:nvSpPr>
            <p:spPr bwMode="auto">
              <a:xfrm>
                <a:off x="5953039" y="5382974"/>
                <a:ext cx="851" cy="170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0"/>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任意多边形: 形状 314">
                <a:extLst>
                  <a:ext uri="{FF2B5EF4-FFF2-40B4-BE49-F238E27FC236}">
                    <a16:creationId xmlns:a16="http://schemas.microsoft.com/office/drawing/2014/main" id="{3D98D522-2033-487E-AD2E-53EE2F0A13C8}"/>
                  </a:ext>
                </a:extLst>
              </p:cNvPr>
              <p:cNvSpPr/>
              <p:nvPr/>
            </p:nvSpPr>
            <p:spPr bwMode="auto">
              <a:xfrm>
                <a:off x="5953039" y="5383826"/>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任意多边形: 形状 315">
                <a:extLst>
                  <a:ext uri="{FF2B5EF4-FFF2-40B4-BE49-F238E27FC236}">
                    <a16:creationId xmlns:a16="http://schemas.microsoft.com/office/drawing/2014/main" id="{D6C38106-03C8-4318-99B6-816807F0AEF7}"/>
                  </a:ext>
                </a:extLst>
              </p:cNvPr>
              <p:cNvSpPr/>
              <p:nvPr/>
            </p:nvSpPr>
            <p:spPr bwMode="auto">
              <a:xfrm>
                <a:off x="5952188" y="5383826"/>
                <a:ext cx="1702"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任意多边形: 形状 316">
                <a:extLst>
                  <a:ext uri="{FF2B5EF4-FFF2-40B4-BE49-F238E27FC236}">
                    <a16:creationId xmlns:a16="http://schemas.microsoft.com/office/drawing/2014/main" id="{7067E931-90F8-4B70-A9F9-BF29A8316A6D}"/>
                  </a:ext>
                </a:extLst>
              </p:cNvPr>
              <p:cNvSpPr/>
              <p:nvPr/>
            </p:nvSpPr>
            <p:spPr bwMode="auto">
              <a:xfrm>
                <a:off x="5952188" y="5383826"/>
                <a:ext cx="1702"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任意多边形: 形状 317">
                <a:extLst>
                  <a:ext uri="{FF2B5EF4-FFF2-40B4-BE49-F238E27FC236}">
                    <a16:creationId xmlns:a16="http://schemas.microsoft.com/office/drawing/2014/main" id="{C84B14DD-85E5-4548-9ED2-2490D01C794C}"/>
                  </a:ext>
                </a:extLst>
              </p:cNvPr>
              <p:cNvSpPr/>
              <p:nvPr/>
            </p:nvSpPr>
            <p:spPr bwMode="auto">
              <a:xfrm>
                <a:off x="5952188" y="5384677"/>
                <a:ext cx="1702"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任意多边形: 形状 318">
                <a:extLst>
                  <a:ext uri="{FF2B5EF4-FFF2-40B4-BE49-F238E27FC236}">
                    <a16:creationId xmlns:a16="http://schemas.microsoft.com/office/drawing/2014/main" id="{3C3FCCF2-6319-4D00-B6E6-B7838DB736EB}"/>
                  </a:ext>
                </a:extLst>
              </p:cNvPr>
              <p:cNvSpPr/>
              <p:nvPr/>
            </p:nvSpPr>
            <p:spPr bwMode="auto">
              <a:xfrm>
                <a:off x="5952188" y="5384677"/>
                <a:ext cx="1702"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任意多边形: 形状 319">
                <a:extLst>
                  <a:ext uri="{FF2B5EF4-FFF2-40B4-BE49-F238E27FC236}">
                    <a16:creationId xmlns:a16="http://schemas.microsoft.com/office/drawing/2014/main" id="{B4F47B67-C5E6-426D-89D6-41095C39B55F}"/>
                  </a:ext>
                </a:extLst>
              </p:cNvPr>
              <p:cNvSpPr/>
              <p:nvPr/>
            </p:nvSpPr>
            <p:spPr bwMode="auto">
              <a:xfrm>
                <a:off x="5952188" y="5386379"/>
                <a:ext cx="1702"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任意多边形: 形状 320">
                <a:extLst>
                  <a:ext uri="{FF2B5EF4-FFF2-40B4-BE49-F238E27FC236}">
                    <a16:creationId xmlns:a16="http://schemas.microsoft.com/office/drawing/2014/main" id="{AD62C3E3-FDF6-4A67-BF19-EA2E0FB7F605}"/>
                  </a:ext>
                </a:extLst>
              </p:cNvPr>
              <p:cNvSpPr/>
              <p:nvPr/>
            </p:nvSpPr>
            <p:spPr bwMode="auto">
              <a:xfrm>
                <a:off x="5952188" y="5386379"/>
                <a:ext cx="1702"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任意多边形: 形状 321">
                <a:extLst>
                  <a:ext uri="{FF2B5EF4-FFF2-40B4-BE49-F238E27FC236}">
                    <a16:creationId xmlns:a16="http://schemas.microsoft.com/office/drawing/2014/main" id="{CED8FD05-4EE8-42D6-8535-5EDF109D17DB}"/>
                  </a:ext>
                </a:extLst>
              </p:cNvPr>
              <p:cNvSpPr/>
              <p:nvPr/>
            </p:nvSpPr>
            <p:spPr bwMode="auto">
              <a:xfrm>
                <a:off x="5952188" y="5386379"/>
                <a:ext cx="851" cy="170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2"/>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任意多边形: 形状 322">
                <a:extLst>
                  <a:ext uri="{FF2B5EF4-FFF2-40B4-BE49-F238E27FC236}">
                    <a16:creationId xmlns:a16="http://schemas.microsoft.com/office/drawing/2014/main" id="{DDCEF09E-9815-4104-8836-47C62FABF969}"/>
                  </a:ext>
                </a:extLst>
              </p:cNvPr>
              <p:cNvSpPr/>
              <p:nvPr/>
            </p:nvSpPr>
            <p:spPr bwMode="auto">
              <a:xfrm>
                <a:off x="5952188" y="5387231"/>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任意多边形: 形状 323">
                <a:extLst>
                  <a:ext uri="{FF2B5EF4-FFF2-40B4-BE49-F238E27FC236}">
                    <a16:creationId xmlns:a16="http://schemas.microsoft.com/office/drawing/2014/main" id="{9E91656D-D792-4D97-885F-7A24FC60805E}"/>
                  </a:ext>
                </a:extLst>
              </p:cNvPr>
              <p:cNvSpPr/>
              <p:nvPr/>
            </p:nvSpPr>
            <p:spPr bwMode="auto">
              <a:xfrm>
                <a:off x="5952188" y="5387231"/>
                <a:ext cx="851" cy="2554"/>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1"/>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任意多边形: 形状 324">
                <a:extLst>
                  <a:ext uri="{FF2B5EF4-FFF2-40B4-BE49-F238E27FC236}">
                    <a16:creationId xmlns:a16="http://schemas.microsoft.com/office/drawing/2014/main" id="{4AF8695A-A5B5-4F8A-945D-BEB95585B6AC}"/>
                  </a:ext>
                </a:extLst>
              </p:cNvPr>
              <p:cNvSpPr/>
              <p:nvPr/>
            </p:nvSpPr>
            <p:spPr bwMode="auto">
              <a:xfrm>
                <a:off x="5952188" y="5388081"/>
                <a:ext cx="851" cy="1702"/>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任意多边形: 形状 325">
                <a:extLst>
                  <a:ext uri="{FF2B5EF4-FFF2-40B4-BE49-F238E27FC236}">
                    <a16:creationId xmlns:a16="http://schemas.microsoft.com/office/drawing/2014/main" id="{30AC0DD9-AF7E-49C4-8207-9A3E7D6F5805}"/>
                  </a:ext>
                </a:extLst>
              </p:cNvPr>
              <p:cNvSpPr/>
              <p:nvPr/>
            </p:nvSpPr>
            <p:spPr bwMode="auto">
              <a:xfrm>
                <a:off x="5952188" y="5388081"/>
                <a:ext cx="851" cy="1702"/>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任意多边形: 形状 326">
                <a:extLst>
                  <a:ext uri="{FF2B5EF4-FFF2-40B4-BE49-F238E27FC236}">
                    <a16:creationId xmlns:a16="http://schemas.microsoft.com/office/drawing/2014/main" id="{8605A0CA-8978-49D7-8A97-8A102C918FB3}"/>
                  </a:ext>
                </a:extLst>
              </p:cNvPr>
              <p:cNvSpPr/>
              <p:nvPr/>
            </p:nvSpPr>
            <p:spPr bwMode="auto">
              <a:xfrm>
                <a:off x="5952188" y="5388081"/>
                <a:ext cx="851" cy="2554"/>
              </a:xfrm>
              <a:custGeom>
                <a:avLst/>
                <a:gdLst>
                  <a:gd name="T0" fmla="*/ 1 w 1"/>
                  <a:gd name="T1" fmla="*/ 1 h 2"/>
                  <a:gd name="T2" fmla="*/ 0 w 1"/>
                  <a:gd name="T3" fmla="*/ 0 h 2"/>
                  <a:gd name="T4" fmla="*/ 0 w 1"/>
                  <a:gd name="T5" fmla="*/ 1 h 2"/>
                  <a:gd name="T6" fmla="*/ 0 w 1"/>
                  <a:gd name="T7" fmla="*/ 1 h 2"/>
                  <a:gd name="T8" fmla="*/ 1 w 1"/>
                  <a:gd name="T9" fmla="*/ 2 h 2"/>
                  <a:gd name="T10" fmla="*/ 1 w 1"/>
                  <a:gd name="T11" fmla="*/ 2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0" y="0"/>
                      <a:pt x="0" y="0"/>
                      <a:pt x="0" y="0"/>
                    </a:cubicBezTo>
                    <a:cubicBezTo>
                      <a:pt x="0" y="1"/>
                      <a:pt x="0" y="1"/>
                      <a:pt x="0" y="1"/>
                    </a:cubicBezTo>
                    <a:cubicBezTo>
                      <a:pt x="0" y="1"/>
                      <a:pt x="0" y="1"/>
                      <a:pt x="0" y="1"/>
                    </a:cubicBezTo>
                    <a:cubicBezTo>
                      <a:pt x="1" y="2"/>
                      <a:pt x="1" y="2"/>
                      <a:pt x="1" y="2"/>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任意多边形: 形状 327">
                <a:extLst>
                  <a:ext uri="{FF2B5EF4-FFF2-40B4-BE49-F238E27FC236}">
                    <a16:creationId xmlns:a16="http://schemas.microsoft.com/office/drawing/2014/main" id="{265CE2AD-BF85-4A47-A5B3-4E9646C44CB3}"/>
                  </a:ext>
                </a:extLst>
              </p:cNvPr>
              <p:cNvSpPr/>
              <p:nvPr/>
            </p:nvSpPr>
            <p:spPr bwMode="auto">
              <a:xfrm>
                <a:off x="5952188" y="5389784"/>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任意多边形: 形状 328">
                <a:extLst>
                  <a:ext uri="{FF2B5EF4-FFF2-40B4-BE49-F238E27FC236}">
                    <a16:creationId xmlns:a16="http://schemas.microsoft.com/office/drawing/2014/main" id="{0BAACE5C-877C-4B7D-98C4-C2D2E5E9503D}"/>
                  </a:ext>
                </a:extLst>
              </p:cNvPr>
              <p:cNvSpPr/>
              <p:nvPr/>
            </p:nvSpPr>
            <p:spPr bwMode="auto">
              <a:xfrm>
                <a:off x="5952188" y="5389784"/>
                <a:ext cx="851" cy="170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0"/>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任意多边形: 形状 329">
                <a:extLst>
                  <a:ext uri="{FF2B5EF4-FFF2-40B4-BE49-F238E27FC236}">
                    <a16:creationId xmlns:a16="http://schemas.microsoft.com/office/drawing/2014/main" id="{3951BC6A-44D2-4949-891B-3D9143057A4E}"/>
                  </a:ext>
                </a:extLst>
              </p:cNvPr>
              <p:cNvSpPr/>
              <p:nvPr/>
            </p:nvSpPr>
            <p:spPr bwMode="auto">
              <a:xfrm>
                <a:off x="5952188" y="5390635"/>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任意多边形: 形状 330">
                <a:extLst>
                  <a:ext uri="{FF2B5EF4-FFF2-40B4-BE49-F238E27FC236}">
                    <a16:creationId xmlns:a16="http://schemas.microsoft.com/office/drawing/2014/main" id="{457516D4-F33F-460F-A4BF-2A5A3D8BD8CB}"/>
                  </a:ext>
                </a:extLst>
              </p:cNvPr>
              <p:cNvSpPr/>
              <p:nvPr/>
            </p:nvSpPr>
            <p:spPr bwMode="auto">
              <a:xfrm>
                <a:off x="5952188" y="5390635"/>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任意多边形: 形状 331">
                <a:extLst>
                  <a:ext uri="{FF2B5EF4-FFF2-40B4-BE49-F238E27FC236}">
                    <a16:creationId xmlns:a16="http://schemas.microsoft.com/office/drawing/2014/main" id="{C0963F39-4940-4EF7-9752-FB214DBFA00E}"/>
                  </a:ext>
                </a:extLst>
              </p:cNvPr>
              <p:cNvSpPr/>
              <p:nvPr/>
            </p:nvSpPr>
            <p:spPr bwMode="auto">
              <a:xfrm>
                <a:off x="5952188" y="5390635"/>
                <a:ext cx="851" cy="2554"/>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任意多边形: 形状 332">
                <a:extLst>
                  <a:ext uri="{FF2B5EF4-FFF2-40B4-BE49-F238E27FC236}">
                    <a16:creationId xmlns:a16="http://schemas.microsoft.com/office/drawing/2014/main" id="{F3731EA7-9F86-4531-8D37-6F7B1B122AC0}"/>
                  </a:ext>
                </a:extLst>
              </p:cNvPr>
              <p:cNvSpPr/>
              <p:nvPr/>
            </p:nvSpPr>
            <p:spPr bwMode="auto">
              <a:xfrm>
                <a:off x="5952188" y="5391486"/>
                <a:ext cx="1702" cy="1702"/>
              </a:xfrm>
              <a:custGeom>
                <a:avLst/>
                <a:gdLst>
                  <a:gd name="T0" fmla="*/ 1 w 2"/>
                  <a:gd name="T1" fmla="*/ 1 h 1"/>
                  <a:gd name="T2" fmla="*/ 0 w 2"/>
                  <a:gd name="T3" fmla="*/ 0 h 1"/>
                  <a:gd name="T4" fmla="*/ 0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0" y="0"/>
                      <a:pt x="0" y="0"/>
                      <a:pt x="0" y="0"/>
                    </a:cubicBezTo>
                    <a:cubicBezTo>
                      <a:pt x="0" y="0"/>
                      <a:pt x="0" y="0"/>
                      <a:pt x="0" y="0"/>
                    </a:cubicBezTo>
                    <a:cubicBezTo>
                      <a:pt x="2" y="1"/>
                      <a:pt x="2" y="1"/>
                      <a:pt x="2" y="1"/>
                    </a:cubicBezTo>
                    <a:cubicBezTo>
                      <a:pt x="2"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任意多边形: 形状 333">
                <a:extLst>
                  <a:ext uri="{FF2B5EF4-FFF2-40B4-BE49-F238E27FC236}">
                    <a16:creationId xmlns:a16="http://schemas.microsoft.com/office/drawing/2014/main" id="{A32C5F1A-7EBB-4F94-89BF-9CA35412AA4D}"/>
                  </a:ext>
                </a:extLst>
              </p:cNvPr>
              <p:cNvSpPr/>
              <p:nvPr/>
            </p:nvSpPr>
            <p:spPr bwMode="auto">
              <a:xfrm>
                <a:off x="5952188" y="5391486"/>
                <a:ext cx="1702" cy="1702"/>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任意多边形: 形状 334">
                <a:extLst>
                  <a:ext uri="{FF2B5EF4-FFF2-40B4-BE49-F238E27FC236}">
                    <a16:creationId xmlns:a16="http://schemas.microsoft.com/office/drawing/2014/main" id="{09E30691-5E8C-4608-9A98-C1CB432A5761}"/>
                  </a:ext>
                </a:extLst>
              </p:cNvPr>
              <p:cNvSpPr/>
              <p:nvPr/>
            </p:nvSpPr>
            <p:spPr bwMode="auto">
              <a:xfrm>
                <a:off x="5952188" y="5393188"/>
                <a:ext cx="1702" cy="851"/>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任意多边形: 形状 335">
                <a:extLst>
                  <a:ext uri="{FF2B5EF4-FFF2-40B4-BE49-F238E27FC236}">
                    <a16:creationId xmlns:a16="http://schemas.microsoft.com/office/drawing/2014/main" id="{744282AD-7ABE-4E47-82B4-1D5AC9E474B1}"/>
                  </a:ext>
                </a:extLst>
              </p:cNvPr>
              <p:cNvSpPr/>
              <p:nvPr/>
            </p:nvSpPr>
            <p:spPr bwMode="auto">
              <a:xfrm>
                <a:off x="5952188" y="5393188"/>
                <a:ext cx="1702" cy="851"/>
              </a:xfrm>
              <a:custGeom>
                <a:avLst/>
                <a:gdLst>
                  <a:gd name="T0" fmla="*/ 2 w 2"/>
                  <a:gd name="T1" fmla="*/ 1 h 1"/>
                  <a:gd name="T2" fmla="*/ 0 w 2"/>
                  <a:gd name="T3" fmla="*/ 0 h 1"/>
                  <a:gd name="T4" fmla="*/ 1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1" y="0"/>
                      <a:pt x="1"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任意多边形: 形状 336">
                <a:extLst>
                  <a:ext uri="{FF2B5EF4-FFF2-40B4-BE49-F238E27FC236}">
                    <a16:creationId xmlns:a16="http://schemas.microsoft.com/office/drawing/2014/main" id="{B5AE227F-0C1D-45CA-99E8-C46C505079F0}"/>
                  </a:ext>
                </a:extLst>
              </p:cNvPr>
              <p:cNvSpPr/>
              <p:nvPr/>
            </p:nvSpPr>
            <p:spPr bwMode="auto">
              <a:xfrm>
                <a:off x="5953039" y="5394040"/>
                <a:ext cx="3405" cy="2554"/>
              </a:xfrm>
              <a:custGeom>
                <a:avLst/>
                <a:gdLst>
                  <a:gd name="T0" fmla="*/ 1 w 3"/>
                  <a:gd name="T1" fmla="*/ 0 h 2"/>
                  <a:gd name="T2" fmla="*/ 0 w 3"/>
                  <a:gd name="T3" fmla="*/ 0 h 2"/>
                  <a:gd name="T4" fmla="*/ 1 w 3"/>
                  <a:gd name="T5" fmla="*/ 1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0"/>
                    </a:cubicBezTo>
                    <a:cubicBezTo>
                      <a:pt x="0" y="0"/>
                      <a:pt x="0" y="1"/>
                      <a:pt x="1" y="1"/>
                    </a:cubicBezTo>
                    <a:cubicBezTo>
                      <a:pt x="3" y="2"/>
                      <a:pt x="3" y="2"/>
                      <a:pt x="3" y="2"/>
                    </a:cubicBezTo>
                    <a:cubicBezTo>
                      <a:pt x="2" y="2"/>
                      <a:pt x="2" y="1"/>
                      <a:pt x="1"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任意多边形: 形状 337">
                <a:extLst>
                  <a:ext uri="{FF2B5EF4-FFF2-40B4-BE49-F238E27FC236}">
                    <a16:creationId xmlns:a16="http://schemas.microsoft.com/office/drawing/2014/main" id="{61FD9F91-1167-47A6-A484-918E597F049E}"/>
                  </a:ext>
                </a:extLst>
              </p:cNvPr>
              <p:cNvSpPr/>
              <p:nvPr/>
            </p:nvSpPr>
            <p:spPr bwMode="auto">
              <a:xfrm>
                <a:off x="5953039" y="5371909"/>
                <a:ext cx="17875" cy="26387"/>
              </a:xfrm>
              <a:custGeom>
                <a:avLst/>
                <a:gdLst>
                  <a:gd name="T0" fmla="*/ 8 w 16"/>
                  <a:gd name="T1" fmla="*/ 3 h 24"/>
                  <a:gd name="T2" fmla="*/ 0 w 16"/>
                  <a:gd name="T3" fmla="*/ 17 h 24"/>
                  <a:gd name="T4" fmla="*/ 8 w 16"/>
                  <a:gd name="T5" fmla="*/ 21 h 24"/>
                  <a:gd name="T6" fmla="*/ 16 w 16"/>
                  <a:gd name="T7" fmla="*/ 8 h 24"/>
                  <a:gd name="T8" fmla="*/ 8 w 16"/>
                  <a:gd name="T9" fmla="*/ 3 h 24"/>
                </a:gdLst>
                <a:ahLst/>
                <a:cxnLst>
                  <a:cxn ang="0">
                    <a:pos x="T0" y="T1"/>
                  </a:cxn>
                  <a:cxn ang="0">
                    <a:pos x="T2" y="T3"/>
                  </a:cxn>
                  <a:cxn ang="0">
                    <a:pos x="T4" y="T5"/>
                  </a:cxn>
                  <a:cxn ang="0">
                    <a:pos x="T6" y="T7"/>
                  </a:cxn>
                  <a:cxn ang="0">
                    <a:pos x="T8" y="T9"/>
                  </a:cxn>
                </a:cxnLst>
                <a:rect l="0" t="0" r="r" b="b"/>
                <a:pathLst>
                  <a:path w="16" h="24">
                    <a:moveTo>
                      <a:pt x="8" y="3"/>
                    </a:moveTo>
                    <a:cubicBezTo>
                      <a:pt x="4" y="6"/>
                      <a:pt x="0" y="12"/>
                      <a:pt x="0" y="17"/>
                    </a:cubicBezTo>
                    <a:cubicBezTo>
                      <a:pt x="0" y="22"/>
                      <a:pt x="4" y="24"/>
                      <a:pt x="8" y="21"/>
                    </a:cubicBezTo>
                    <a:cubicBezTo>
                      <a:pt x="13" y="19"/>
                      <a:pt x="16" y="13"/>
                      <a:pt x="16" y="8"/>
                    </a:cubicBezTo>
                    <a:cubicBezTo>
                      <a:pt x="16" y="2"/>
                      <a:pt x="13" y="0"/>
                      <a:pt x="8" y="3"/>
                    </a:cubicBez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任意多边形: 形状 338">
                <a:extLst>
                  <a:ext uri="{FF2B5EF4-FFF2-40B4-BE49-F238E27FC236}">
                    <a16:creationId xmlns:a16="http://schemas.microsoft.com/office/drawing/2014/main" id="{B5DAC939-6786-47E5-9572-8C470154A41A}"/>
                  </a:ext>
                </a:extLst>
              </p:cNvPr>
              <p:cNvSpPr/>
              <p:nvPr/>
            </p:nvSpPr>
            <p:spPr bwMode="auto">
              <a:xfrm>
                <a:off x="5566606" y="5243382"/>
                <a:ext cx="281739" cy="242584"/>
              </a:xfrm>
              <a:custGeom>
                <a:avLst/>
                <a:gdLst>
                  <a:gd name="T0" fmla="*/ 58 w 251"/>
                  <a:gd name="T1" fmla="*/ 69 h 216"/>
                  <a:gd name="T2" fmla="*/ 25 w 251"/>
                  <a:gd name="T3" fmla="*/ 85 h 216"/>
                  <a:gd name="T4" fmla="*/ 0 w 251"/>
                  <a:gd name="T5" fmla="*/ 71 h 216"/>
                  <a:gd name="T6" fmla="*/ 0 w 251"/>
                  <a:gd name="T7" fmla="*/ 0 h 216"/>
                  <a:gd name="T8" fmla="*/ 251 w 251"/>
                  <a:gd name="T9" fmla="*/ 145 h 216"/>
                  <a:gd name="T10" fmla="*/ 251 w 251"/>
                  <a:gd name="T11" fmla="*/ 216 h 216"/>
                  <a:gd name="T12" fmla="*/ 210 w 251"/>
                  <a:gd name="T13" fmla="*/ 192 h 216"/>
                  <a:gd name="T14" fmla="*/ 177 w 251"/>
                  <a:gd name="T15" fmla="*/ 137 h 216"/>
                  <a:gd name="T16" fmla="*/ 143 w 251"/>
                  <a:gd name="T17" fmla="*/ 153 h 216"/>
                  <a:gd name="T18" fmla="*/ 91 w 251"/>
                  <a:gd name="T19" fmla="*/ 123 h 216"/>
                  <a:gd name="T20" fmla="*/ 58 w 251"/>
                  <a:gd name="T21" fmla="*/ 6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16">
                    <a:moveTo>
                      <a:pt x="58" y="69"/>
                    </a:moveTo>
                    <a:cubicBezTo>
                      <a:pt x="40" y="59"/>
                      <a:pt x="26" y="66"/>
                      <a:pt x="25" y="85"/>
                    </a:cubicBezTo>
                    <a:cubicBezTo>
                      <a:pt x="0" y="71"/>
                      <a:pt x="0" y="71"/>
                      <a:pt x="0" y="71"/>
                    </a:cubicBezTo>
                    <a:cubicBezTo>
                      <a:pt x="0" y="0"/>
                      <a:pt x="0" y="0"/>
                      <a:pt x="0" y="0"/>
                    </a:cubicBezTo>
                    <a:cubicBezTo>
                      <a:pt x="251" y="145"/>
                      <a:pt x="251" y="145"/>
                      <a:pt x="251" y="145"/>
                    </a:cubicBezTo>
                    <a:cubicBezTo>
                      <a:pt x="251" y="216"/>
                      <a:pt x="251" y="216"/>
                      <a:pt x="251" y="216"/>
                    </a:cubicBezTo>
                    <a:cubicBezTo>
                      <a:pt x="210" y="192"/>
                      <a:pt x="210" y="192"/>
                      <a:pt x="210" y="192"/>
                    </a:cubicBezTo>
                    <a:cubicBezTo>
                      <a:pt x="208" y="171"/>
                      <a:pt x="194" y="147"/>
                      <a:pt x="177" y="137"/>
                    </a:cubicBezTo>
                    <a:cubicBezTo>
                      <a:pt x="159" y="127"/>
                      <a:pt x="145" y="134"/>
                      <a:pt x="143" y="153"/>
                    </a:cubicBezTo>
                    <a:cubicBezTo>
                      <a:pt x="91" y="123"/>
                      <a:pt x="91" y="123"/>
                      <a:pt x="91" y="123"/>
                    </a:cubicBezTo>
                    <a:cubicBezTo>
                      <a:pt x="89" y="103"/>
                      <a:pt x="75" y="79"/>
                      <a:pt x="58" y="69"/>
                    </a:cubicBezTo>
                    <a:close/>
                  </a:path>
                </a:pathLst>
              </a:custGeom>
              <a:solidFill>
                <a:srgbClr val="FF6B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任意多边形: 形状 339">
                <a:extLst>
                  <a:ext uri="{FF2B5EF4-FFF2-40B4-BE49-F238E27FC236}">
                    <a16:creationId xmlns:a16="http://schemas.microsoft.com/office/drawing/2014/main" id="{C46DAF55-473E-4E75-AB55-D9AF1AA57712}"/>
                  </a:ext>
                </a:extLst>
              </p:cNvPr>
              <p:cNvSpPr/>
              <p:nvPr/>
            </p:nvSpPr>
            <p:spPr bwMode="auto">
              <a:xfrm>
                <a:off x="5727478" y="5387231"/>
                <a:ext cx="74903" cy="104694"/>
              </a:xfrm>
              <a:custGeom>
                <a:avLst/>
                <a:gdLst>
                  <a:gd name="T0" fmla="*/ 33 w 67"/>
                  <a:gd name="T1" fmla="*/ 83 h 93"/>
                  <a:gd name="T2" fmla="*/ 67 w 67"/>
                  <a:gd name="T3" fmla="*/ 66 h 93"/>
                  <a:gd name="T4" fmla="*/ 34 w 67"/>
                  <a:gd name="T5" fmla="*/ 11 h 93"/>
                  <a:gd name="T6" fmla="*/ 0 w 67"/>
                  <a:gd name="T7" fmla="*/ 28 h 93"/>
                  <a:gd name="T8" fmla="*/ 33 w 67"/>
                  <a:gd name="T9" fmla="*/ 83 h 93"/>
                </a:gdLst>
                <a:ahLst/>
                <a:cxnLst>
                  <a:cxn ang="0">
                    <a:pos x="T0" y="T1"/>
                  </a:cxn>
                  <a:cxn ang="0">
                    <a:pos x="T2" y="T3"/>
                  </a:cxn>
                  <a:cxn ang="0">
                    <a:pos x="T4" y="T5"/>
                  </a:cxn>
                  <a:cxn ang="0">
                    <a:pos x="T6" y="T7"/>
                  </a:cxn>
                  <a:cxn ang="0">
                    <a:pos x="T8" y="T9"/>
                  </a:cxn>
                </a:cxnLst>
                <a:rect l="0" t="0" r="r" b="b"/>
                <a:pathLst>
                  <a:path w="67" h="93">
                    <a:moveTo>
                      <a:pt x="33" y="83"/>
                    </a:moveTo>
                    <a:cubicBezTo>
                      <a:pt x="51" y="93"/>
                      <a:pt x="66" y="86"/>
                      <a:pt x="67" y="66"/>
                    </a:cubicBezTo>
                    <a:cubicBezTo>
                      <a:pt x="66" y="45"/>
                      <a:pt x="51" y="21"/>
                      <a:pt x="34" y="11"/>
                    </a:cubicBezTo>
                    <a:cubicBezTo>
                      <a:pt x="16" y="0"/>
                      <a:pt x="1" y="8"/>
                      <a:pt x="0" y="28"/>
                    </a:cubicBezTo>
                    <a:cubicBezTo>
                      <a:pt x="1" y="48"/>
                      <a:pt x="16" y="73"/>
                      <a:pt x="33" y="83"/>
                    </a:cubicBezTo>
                    <a:close/>
                  </a:path>
                </a:pathLst>
              </a:custGeom>
              <a:solidFill>
                <a:srgbClr val="600F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任意多边形: 形状 340">
                <a:extLst>
                  <a:ext uri="{FF2B5EF4-FFF2-40B4-BE49-F238E27FC236}">
                    <a16:creationId xmlns:a16="http://schemas.microsoft.com/office/drawing/2014/main" id="{A5AC5E6A-B2EB-4623-B821-40D086E802FA}"/>
                  </a:ext>
                </a:extLst>
              </p:cNvPr>
              <p:cNvSpPr/>
              <p:nvPr/>
            </p:nvSpPr>
            <p:spPr bwMode="auto">
              <a:xfrm>
                <a:off x="5752162" y="5417873"/>
                <a:ext cx="25535" cy="37452"/>
              </a:xfrm>
              <a:custGeom>
                <a:avLst/>
                <a:gdLst>
                  <a:gd name="T0" fmla="*/ 12 w 23"/>
                  <a:gd name="T1" fmla="*/ 3 h 34"/>
                  <a:gd name="T2" fmla="*/ 0 w 23"/>
                  <a:gd name="T3" fmla="*/ 10 h 34"/>
                  <a:gd name="T4" fmla="*/ 12 w 23"/>
                  <a:gd name="T5" fmla="*/ 31 h 34"/>
                  <a:gd name="T6" fmla="*/ 23 w 23"/>
                  <a:gd name="T7" fmla="*/ 24 h 34"/>
                  <a:gd name="T8" fmla="*/ 12 w 23"/>
                  <a:gd name="T9" fmla="*/ 3 h 34"/>
                </a:gdLst>
                <a:ahLst/>
                <a:cxnLst>
                  <a:cxn ang="0">
                    <a:pos x="T0" y="T1"/>
                  </a:cxn>
                  <a:cxn ang="0">
                    <a:pos x="T2" y="T3"/>
                  </a:cxn>
                  <a:cxn ang="0">
                    <a:pos x="T4" y="T5"/>
                  </a:cxn>
                  <a:cxn ang="0">
                    <a:pos x="T6" y="T7"/>
                  </a:cxn>
                  <a:cxn ang="0">
                    <a:pos x="T8" y="T9"/>
                  </a:cxn>
                </a:cxnLst>
                <a:rect l="0" t="0" r="r" b="b"/>
                <a:pathLst>
                  <a:path w="23" h="34">
                    <a:moveTo>
                      <a:pt x="12" y="3"/>
                    </a:moveTo>
                    <a:cubicBezTo>
                      <a:pt x="5" y="0"/>
                      <a:pt x="0" y="3"/>
                      <a:pt x="0" y="10"/>
                    </a:cubicBezTo>
                    <a:cubicBezTo>
                      <a:pt x="0" y="18"/>
                      <a:pt x="5" y="27"/>
                      <a:pt x="12" y="31"/>
                    </a:cubicBezTo>
                    <a:cubicBezTo>
                      <a:pt x="18" y="34"/>
                      <a:pt x="23" y="31"/>
                      <a:pt x="23" y="24"/>
                    </a:cubicBezTo>
                    <a:cubicBezTo>
                      <a:pt x="23" y="16"/>
                      <a:pt x="18" y="7"/>
                      <a:pt x="12" y="3"/>
                    </a:cubicBez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任意多边形: 形状 341">
                <a:extLst>
                  <a:ext uri="{FF2B5EF4-FFF2-40B4-BE49-F238E27FC236}">
                    <a16:creationId xmlns:a16="http://schemas.microsoft.com/office/drawing/2014/main" id="{ABD30AFE-5048-4D0A-9504-01EF2F346F7C}"/>
                  </a:ext>
                </a:extLst>
              </p:cNvPr>
              <p:cNvSpPr/>
              <p:nvPr/>
            </p:nvSpPr>
            <p:spPr bwMode="auto">
              <a:xfrm>
                <a:off x="5593844" y="5310625"/>
                <a:ext cx="75755" cy="104694"/>
              </a:xfrm>
              <a:custGeom>
                <a:avLst/>
                <a:gdLst>
                  <a:gd name="T0" fmla="*/ 34 w 68"/>
                  <a:gd name="T1" fmla="*/ 82 h 93"/>
                  <a:gd name="T2" fmla="*/ 68 w 68"/>
                  <a:gd name="T3" fmla="*/ 66 h 93"/>
                  <a:gd name="T4" fmla="*/ 34 w 68"/>
                  <a:gd name="T5" fmla="*/ 10 h 93"/>
                  <a:gd name="T6" fmla="*/ 0 w 68"/>
                  <a:gd name="T7" fmla="*/ 27 h 93"/>
                  <a:gd name="T8" fmla="*/ 34 w 68"/>
                  <a:gd name="T9" fmla="*/ 82 h 93"/>
                </a:gdLst>
                <a:ahLst/>
                <a:cxnLst>
                  <a:cxn ang="0">
                    <a:pos x="T0" y="T1"/>
                  </a:cxn>
                  <a:cxn ang="0">
                    <a:pos x="T2" y="T3"/>
                  </a:cxn>
                  <a:cxn ang="0">
                    <a:pos x="T4" y="T5"/>
                  </a:cxn>
                  <a:cxn ang="0">
                    <a:pos x="T6" y="T7"/>
                  </a:cxn>
                  <a:cxn ang="0">
                    <a:pos x="T8" y="T9"/>
                  </a:cxn>
                </a:cxnLst>
                <a:rect l="0" t="0" r="r" b="b"/>
                <a:pathLst>
                  <a:path w="68" h="93">
                    <a:moveTo>
                      <a:pt x="34" y="82"/>
                    </a:moveTo>
                    <a:cubicBezTo>
                      <a:pt x="52" y="93"/>
                      <a:pt x="67" y="85"/>
                      <a:pt x="68" y="66"/>
                    </a:cubicBezTo>
                    <a:cubicBezTo>
                      <a:pt x="67" y="45"/>
                      <a:pt x="52" y="20"/>
                      <a:pt x="34" y="10"/>
                    </a:cubicBezTo>
                    <a:cubicBezTo>
                      <a:pt x="16" y="0"/>
                      <a:pt x="2" y="7"/>
                      <a:pt x="0" y="27"/>
                    </a:cubicBezTo>
                    <a:cubicBezTo>
                      <a:pt x="2" y="48"/>
                      <a:pt x="16" y="72"/>
                      <a:pt x="34" y="82"/>
                    </a:cubicBezTo>
                    <a:close/>
                  </a:path>
                </a:pathLst>
              </a:custGeom>
              <a:solidFill>
                <a:srgbClr val="600F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任意多边形: 形状 342">
                <a:extLst>
                  <a:ext uri="{FF2B5EF4-FFF2-40B4-BE49-F238E27FC236}">
                    <a16:creationId xmlns:a16="http://schemas.microsoft.com/office/drawing/2014/main" id="{6235AAB7-316E-45F5-920B-B0B08F657CA6}"/>
                  </a:ext>
                </a:extLst>
              </p:cNvPr>
              <p:cNvSpPr/>
              <p:nvPr/>
            </p:nvSpPr>
            <p:spPr bwMode="auto">
              <a:xfrm>
                <a:off x="5618528" y="5340416"/>
                <a:ext cx="26387" cy="39154"/>
              </a:xfrm>
              <a:custGeom>
                <a:avLst/>
                <a:gdLst>
                  <a:gd name="T0" fmla="*/ 12 w 24"/>
                  <a:gd name="T1" fmla="*/ 4 h 35"/>
                  <a:gd name="T2" fmla="*/ 0 w 24"/>
                  <a:gd name="T3" fmla="*/ 11 h 35"/>
                  <a:gd name="T4" fmla="*/ 12 w 24"/>
                  <a:gd name="T5" fmla="*/ 31 h 35"/>
                  <a:gd name="T6" fmla="*/ 24 w 24"/>
                  <a:gd name="T7" fmla="*/ 24 h 35"/>
                  <a:gd name="T8" fmla="*/ 12 w 24"/>
                  <a:gd name="T9" fmla="*/ 4 h 35"/>
                </a:gdLst>
                <a:ahLst/>
                <a:cxnLst>
                  <a:cxn ang="0">
                    <a:pos x="T0" y="T1"/>
                  </a:cxn>
                  <a:cxn ang="0">
                    <a:pos x="T2" y="T3"/>
                  </a:cxn>
                  <a:cxn ang="0">
                    <a:pos x="T4" y="T5"/>
                  </a:cxn>
                  <a:cxn ang="0">
                    <a:pos x="T6" y="T7"/>
                  </a:cxn>
                  <a:cxn ang="0">
                    <a:pos x="T8" y="T9"/>
                  </a:cxn>
                </a:cxnLst>
                <a:rect l="0" t="0" r="r" b="b"/>
                <a:pathLst>
                  <a:path w="24" h="35">
                    <a:moveTo>
                      <a:pt x="12" y="4"/>
                    </a:moveTo>
                    <a:cubicBezTo>
                      <a:pt x="6" y="0"/>
                      <a:pt x="0" y="3"/>
                      <a:pt x="0" y="11"/>
                    </a:cubicBezTo>
                    <a:cubicBezTo>
                      <a:pt x="0" y="18"/>
                      <a:pt x="6" y="27"/>
                      <a:pt x="12" y="31"/>
                    </a:cubicBezTo>
                    <a:cubicBezTo>
                      <a:pt x="19" y="35"/>
                      <a:pt x="24" y="32"/>
                      <a:pt x="24" y="24"/>
                    </a:cubicBezTo>
                    <a:cubicBezTo>
                      <a:pt x="24" y="17"/>
                      <a:pt x="19" y="8"/>
                      <a:pt x="12" y="4"/>
                    </a:cubicBez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任意多边形: 形状 343">
                <a:extLst>
                  <a:ext uri="{FF2B5EF4-FFF2-40B4-BE49-F238E27FC236}">
                    <a16:creationId xmlns:a16="http://schemas.microsoft.com/office/drawing/2014/main" id="{66AEFFCC-9CF7-415F-B99D-7EFBA2A16E1D}"/>
                  </a:ext>
                </a:extLst>
              </p:cNvPr>
              <p:cNvSpPr/>
              <p:nvPr/>
            </p:nvSpPr>
            <p:spPr bwMode="auto">
              <a:xfrm>
                <a:off x="5727478" y="5380421"/>
                <a:ext cx="74903" cy="80862"/>
              </a:xfrm>
              <a:custGeom>
                <a:avLst/>
                <a:gdLst>
                  <a:gd name="T0" fmla="*/ 34 w 67"/>
                  <a:gd name="T1" fmla="*/ 17 h 72"/>
                  <a:gd name="T2" fmla="*/ 67 w 67"/>
                  <a:gd name="T3" fmla="*/ 72 h 72"/>
                  <a:gd name="T4" fmla="*/ 67 w 67"/>
                  <a:gd name="T5" fmla="*/ 70 h 72"/>
                  <a:gd name="T6" fmla="*/ 34 w 67"/>
                  <a:gd name="T7" fmla="*/ 11 h 72"/>
                  <a:gd name="T8" fmla="*/ 0 w 67"/>
                  <a:gd name="T9" fmla="*/ 30 h 72"/>
                  <a:gd name="T10" fmla="*/ 0 w 67"/>
                  <a:gd name="T11" fmla="*/ 34 h 72"/>
                  <a:gd name="T12" fmla="*/ 34 w 67"/>
                  <a:gd name="T13" fmla="*/ 17 h 72"/>
                </a:gdLst>
                <a:ahLst/>
                <a:cxnLst>
                  <a:cxn ang="0">
                    <a:pos x="T0" y="T1"/>
                  </a:cxn>
                  <a:cxn ang="0">
                    <a:pos x="T2" y="T3"/>
                  </a:cxn>
                  <a:cxn ang="0">
                    <a:pos x="T4" y="T5"/>
                  </a:cxn>
                  <a:cxn ang="0">
                    <a:pos x="T6" y="T7"/>
                  </a:cxn>
                  <a:cxn ang="0">
                    <a:pos x="T8" y="T9"/>
                  </a:cxn>
                  <a:cxn ang="0">
                    <a:pos x="T10" y="T11"/>
                  </a:cxn>
                  <a:cxn ang="0">
                    <a:pos x="T12" y="T13"/>
                  </a:cxn>
                </a:cxnLst>
                <a:rect l="0" t="0" r="r" b="b"/>
                <a:pathLst>
                  <a:path w="67" h="72">
                    <a:moveTo>
                      <a:pt x="34" y="17"/>
                    </a:moveTo>
                    <a:cubicBezTo>
                      <a:pt x="51" y="27"/>
                      <a:pt x="66" y="51"/>
                      <a:pt x="67" y="72"/>
                    </a:cubicBezTo>
                    <a:cubicBezTo>
                      <a:pt x="67" y="71"/>
                      <a:pt x="67" y="70"/>
                      <a:pt x="67" y="70"/>
                    </a:cubicBezTo>
                    <a:cubicBezTo>
                      <a:pt x="67" y="48"/>
                      <a:pt x="52" y="22"/>
                      <a:pt x="34" y="11"/>
                    </a:cubicBezTo>
                    <a:cubicBezTo>
                      <a:pt x="15" y="0"/>
                      <a:pt x="0" y="9"/>
                      <a:pt x="0" y="30"/>
                    </a:cubicBezTo>
                    <a:cubicBezTo>
                      <a:pt x="0" y="31"/>
                      <a:pt x="0" y="32"/>
                      <a:pt x="0" y="34"/>
                    </a:cubicBezTo>
                    <a:cubicBezTo>
                      <a:pt x="1" y="14"/>
                      <a:pt x="16" y="6"/>
                      <a:pt x="34" y="17"/>
                    </a:cubicBezTo>
                    <a:close/>
                  </a:path>
                </a:pathLst>
              </a:custGeom>
              <a:solidFill>
                <a:srgbClr val="460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任意多边形: 形状 344">
                <a:extLst>
                  <a:ext uri="{FF2B5EF4-FFF2-40B4-BE49-F238E27FC236}">
                    <a16:creationId xmlns:a16="http://schemas.microsoft.com/office/drawing/2014/main" id="{9A943312-6E71-437B-BD89-20AEE0857C20}"/>
                  </a:ext>
                </a:extLst>
              </p:cNvPr>
              <p:cNvSpPr/>
              <p:nvPr/>
            </p:nvSpPr>
            <p:spPr bwMode="auto">
              <a:xfrm>
                <a:off x="5593844" y="5303816"/>
                <a:ext cx="75755" cy="80862"/>
              </a:xfrm>
              <a:custGeom>
                <a:avLst/>
                <a:gdLst>
                  <a:gd name="T0" fmla="*/ 34 w 68"/>
                  <a:gd name="T1" fmla="*/ 16 h 72"/>
                  <a:gd name="T2" fmla="*/ 68 w 68"/>
                  <a:gd name="T3" fmla="*/ 72 h 72"/>
                  <a:gd name="T4" fmla="*/ 68 w 68"/>
                  <a:gd name="T5" fmla="*/ 69 h 72"/>
                  <a:gd name="T6" fmla="*/ 34 w 68"/>
                  <a:gd name="T7" fmla="*/ 11 h 72"/>
                  <a:gd name="T8" fmla="*/ 0 w 68"/>
                  <a:gd name="T9" fmla="*/ 30 h 72"/>
                  <a:gd name="T10" fmla="*/ 0 w 68"/>
                  <a:gd name="T11" fmla="*/ 33 h 72"/>
                  <a:gd name="T12" fmla="*/ 34 w 68"/>
                  <a:gd name="T13" fmla="*/ 16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34" y="16"/>
                    </a:moveTo>
                    <a:cubicBezTo>
                      <a:pt x="52" y="26"/>
                      <a:pt x="67" y="51"/>
                      <a:pt x="68" y="72"/>
                    </a:cubicBezTo>
                    <a:cubicBezTo>
                      <a:pt x="68" y="71"/>
                      <a:pt x="68" y="70"/>
                      <a:pt x="68" y="69"/>
                    </a:cubicBezTo>
                    <a:cubicBezTo>
                      <a:pt x="68" y="48"/>
                      <a:pt x="53" y="21"/>
                      <a:pt x="34" y="11"/>
                    </a:cubicBezTo>
                    <a:cubicBezTo>
                      <a:pt x="16" y="0"/>
                      <a:pt x="0" y="9"/>
                      <a:pt x="0" y="30"/>
                    </a:cubicBezTo>
                    <a:cubicBezTo>
                      <a:pt x="0" y="31"/>
                      <a:pt x="0" y="32"/>
                      <a:pt x="0" y="33"/>
                    </a:cubicBezTo>
                    <a:cubicBezTo>
                      <a:pt x="2" y="13"/>
                      <a:pt x="16" y="6"/>
                      <a:pt x="34" y="16"/>
                    </a:cubicBezTo>
                    <a:close/>
                  </a:path>
                </a:pathLst>
              </a:custGeom>
              <a:solidFill>
                <a:srgbClr val="460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任意多边形: 形状 345">
                <a:extLst>
                  <a:ext uri="{FF2B5EF4-FFF2-40B4-BE49-F238E27FC236}">
                    <a16:creationId xmlns:a16="http://schemas.microsoft.com/office/drawing/2014/main" id="{B3D39DEF-9A38-4582-B39E-4A45855A4235}"/>
                  </a:ext>
                </a:extLst>
              </p:cNvPr>
              <p:cNvSpPr/>
              <p:nvPr/>
            </p:nvSpPr>
            <p:spPr bwMode="auto">
              <a:xfrm>
                <a:off x="5765781" y="5216996"/>
                <a:ext cx="40005" cy="108950"/>
              </a:xfrm>
              <a:custGeom>
                <a:avLst/>
                <a:gdLst>
                  <a:gd name="T0" fmla="*/ 11 w 47"/>
                  <a:gd name="T1" fmla="*/ 21 h 128"/>
                  <a:gd name="T2" fmla="*/ 0 w 47"/>
                  <a:gd name="T3" fmla="*/ 128 h 128"/>
                  <a:gd name="T4" fmla="*/ 36 w 47"/>
                  <a:gd name="T5" fmla="*/ 106 h 128"/>
                  <a:gd name="T6" fmla="*/ 47 w 47"/>
                  <a:gd name="T7" fmla="*/ 0 h 128"/>
                  <a:gd name="T8" fmla="*/ 11 w 47"/>
                  <a:gd name="T9" fmla="*/ 21 h 128"/>
                </a:gdLst>
                <a:ahLst/>
                <a:cxnLst>
                  <a:cxn ang="0">
                    <a:pos x="T0" y="T1"/>
                  </a:cxn>
                  <a:cxn ang="0">
                    <a:pos x="T2" y="T3"/>
                  </a:cxn>
                  <a:cxn ang="0">
                    <a:pos x="T4" y="T5"/>
                  </a:cxn>
                  <a:cxn ang="0">
                    <a:pos x="T6" y="T7"/>
                  </a:cxn>
                  <a:cxn ang="0">
                    <a:pos x="T8" y="T9"/>
                  </a:cxn>
                </a:cxnLst>
                <a:rect l="0" t="0" r="r" b="b"/>
                <a:pathLst>
                  <a:path w="47" h="128">
                    <a:moveTo>
                      <a:pt x="11" y="21"/>
                    </a:moveTo>
                    <a:lnTo>
                      <a:pt x="0" y="128"/>
                    </a:lnTo>
                    <a:lnTo>
                      <a:pt x="36" y="106"/>
                    </a:lnTo>
                    <a:lnTo>
                      <a:pt x="47" y="0"/>
                    </a:lnTo>
                    <a:lnTo>
                      <a:pt x="11" y="21"/>
                    </a:lnTo>
                    <a:close/>
                  </a:path>
                </a:pathLst>
              </a:custGeom>
              <a:solidFill>
                <a:srgbClr val="A5BF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任意多边形: 形状 346">
                <a:extLst>
                  <a:ext uri="{FF2B5EF4-FFF2-40B4-BE49-F238E27FC236}">
                    <a16:creationId xmlns:a16="http://schemas.microsoft.com/office/drawing/2014/main" id="{48A07562-F515-4D99-BE23-A4290A7257F5}"/>
                  </a:ext>
                </a:extLst>
              </p:cNvPr>
              <p:cNvSpPr/>
              <p:nvPr/>
            </p:nvSpPr>
            <p:spPr bwMode="auto">
              <a:xfrm>
                <a:off x="5816000" y="5202526"/>
                <a:ext cx="21280" cy="93629"/>
              </a:xfrm>
              <a:custGeom>
                <a:avLst/>
                <a:gdLst>
                  <a:gd name="T0" fmla="*/ 25 w 25"/>
                  <a:gd name="T1" fmla="*/ 14 h 110"/>
                  <a:gd name="T2" fmla="*/ 20 w 25"/>
                  <a:gd name="T3" fmla="*/ 0 h 110"/>
                  <a:gd name="T4" fmla="*/ 12 w 25"/>
                  <a:gd name="T5" fmla="*/ 3 h 110"/>
                  <a:gd name="T6" fmla="*/ 0 w 25"/>
                  <a:gd name="T7" fmla="*/ 110 h 110"/>
                  <a:gd name="T8" fmla="*/ 16 w 25"/>
                  <a:gd name="T9" fmla="*/ 101 h 110"/>
                  <a:gd name="T10" fmla="*/ 25 w 25"/>
                  <a:gd name="T11" fmla="*/ 14 h 110"/>
                </a:gdLst>
                <a:ahLst/>
                <a:cxnLst>
                  <a:cxn ang="0">
                    <a:pos x="T0" y="T1"/>
                  </a:cxn>
                  <a:cxn ang="0">
                    <a:pos x="T2" y="T3"/>
                  </a:cxn>
                  <a:cxn ang="0">
                    <a:pos x="T4" y="T5"/>
                  </a:cxn>
                  <a:cxn ang="0">
                    <a:pos x="T6" y="T7"/>
                  </a:cxn>
                  <a:cxn ang="0">
                    <a:pos x="T8" y="T9"/>
                  </a:cxn>
                  <a:cxn ang="0">
                    <a:pos x="T10" y="T11"/>
                  </a:cxn>
                </a:cxnLst>
                <a:rect l="0" t="0" r="r" b="b"/>
                <a:pathLst>
                  <a:path w="25" h="110">
                    <a:moveTo>
                      <a:pt x="25" y="14"/>
                    </a:moveTo>
                    <a:lnTo>
                      <a:pt x="20" y="0"/>
                    </a:lnTo>
                    <a:lnTo>
                      <a:pt x="12" y="3"/>
                    </a:lnTo>
                    <a:lnTo>
                      <a:pt x="0" y="110"/>
                    </a:lnTo>
                    <a:lnTo>
                      <a:pt x="16" y="101"/>
                    </a:lnTo>
                    <a:lnTo>
                      <a:pt x="25" y="14"/>
                    </a:lnTo>
                    <a:close/>
                  </a:path>
                </a:pathLst>
              </a:custGeom>
              <a:solidFill>
                <a:srgbClr val="A5BF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任意多边形: 形状 347">
                <a:extLst>
                  <a:ext uri="{FF2B5EF4-FFF2-40B4-BE49-F238E27FC236}">
                    <a16:creationId xmlns:a16="http://schemas.microsoft.com/office/drawing/2014/main" id="{CCDB456F-3C8B-4C29-A2E1-F06BEF04BA9B}"/>
                  </a:ext>
                </a:extLst>
              </p:cNvPr>
              <p:cNvSpPr/>
              <p:nvPr/>
            </p:nvSpPr>
            <p:spPr bwMode="auto">
              <a:xfrm>
                <a:off x="5755567" y="5202526"/>
                <a:ext cx="103843" cy="128527"/>
              </a:xfrm>
              <a:custGeom>
                <a:avLst/>
                <a:gdLst>
                  <a:gd name="T0" fmla="*/ 87 w 122"/>
                  <a:gd name="T1" fmla="*/ 1 h 151"/>
                  <a:gd name="T2" fmla="*/ 91 w 122"/>
                  <a:gd name="T3" fmla="*/ 0 h 151"/>
                  <a:gd name="T4" fmla="*/ 122 w 122"/>
                  <a:gd name="T5" fmla="*/ 80 h 151"/>
                  <a:gd name="T6" fmla="*/ 0 w 122"/>
                  <a:gd name="T7" fmla="*/ 151 h 151"/>
                  <a:gd name="T8" fmla="*/ 0 w 122"/>
                  <a:gd name="T9" fmla="*/ 147 h 151"/>
                  <a:gd name="T10" fmla="*/ 117 w 122"/>
                  <a:gd name="T11" fmla="*/ 79 h 151"/>
                  <a:gd name="T12" fmla="*/ 87 w 122"/>
                  <a:gd name="T13" fmla="*/ 1 h 151"/>
                </a:gdLst>
                <a:ahLst/>
                <a:cxnLst>
                  <a:cxn ang="0">
                    <a:pos x="T0" y="T1"/>
                  </a:cxn>
                  <a:cxn ang="0">
                    <a:pos x="T2" y="T3"/>
                  </a:cxn>
                  <a:cxn ang="0">
                    <a:pos x="T4" y="T5"/>
                  </a:cxn>
                  <a:cxn ang="0">
                    <a:pos x="T6" y="T7"/>
                  </a:cxn>
                  <a:cxn ang="0">
                    <a:pos x="T8" y="T9"/>
                  </a:cxn>
                  <a:cxn ang="0">
                    <a:pos x="T10" y="T11"/>
                  </a:cxn>
                  <a:cxn ang="0">
                    <a:pos x="T12" y="T13"/>
                  </a:cxn>
                </a:cxnLst>
                <a:rect l="0" t="0" r="r" b="b"/>
                <a:pathLst>
                  <a:path w="122" h="151">
                    <a:moveTo>
                      <a:pt x="87" y="1"/>
                    </a:moveTo>
                    <a:lnTo>
                      <a:pt x="91" y="0"/>
                    </a:lnTo>
                    <a:lnTo>
                      <a:pt x="122" y="80"/>
                    </a:lnTo>
                    <a:lnTo>
                      <a:pt x="0" y="151"/>
                    </a:lnTo>
                    <a:lnTo>
                      <a:pt x="0" y="147"/>
                    </a:lnTo>
                    <a:lnTo>
                      <a:pt x="117" y="79"/>
                    </a:lnTo>
                    <a:lnTo>
                      <a:pt x="87" y="1"/>
                    </a:lnTo>
                    <a:close/>
                  </a:path>
                </a:pathLst>
              </a:custGeom>
              <a:solidFill>
                <a:srgbClr val="EAE9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任意多边形: 形状 348">
                <a:extLst>
                  <a:ext uri="{FF2B5EF4-FFF2-40B4-BE49-F238E27FC236}">
                    <a16:creationId xmlns:a16="http://schemas.microsoft.com/office/drawing/2014/main" id="{2F813FFD-CECF-4EC0-AED7-DF7DD5610770}"/>
                  </a:ext>
                </a:extLst>
              </p:cNvPr>
              <p:cNvSpPr/>
              <p:nvPr/>
            </p:nvSpPr>
            <p:spPr bwMode="auto">
              <a:xfrm>
                <a:off x="6142851" y="5160819"/>
                <a:ext cx="130230" cy="154913"/>
              </a:xfrm>
              <a:custGeom>
                <a:avLst/>
                <a:gdLst>
                  <a:gd name="T0" fmla="*/ 0 w 153"/>
                  <a:gd name="T1" fmla="*/ 182 h 182"/>
                  <a:gd name="T2" fmla="*/ 153 w 153"/>
                  <a:gd name="T3" fmla="*/ 93 h 182"/>
                  <a:gd name="T4" fmla="*/ 153 w 153"/>
                  <a:gd name="T5" fmla="*/ 0 h 182"/>
                  <a:gd name="T6" fmla="*/ 1 w 153"/>
                  <a:gd name="T7" fmla="*/ 89 h 182"/>
                  <a:gd name="T8" fmla="*/ 0 w 153"/>
                  <a:gd name="T9" fmla="*/ 182 h 182"/>
                </a:gdLst>
                <a:ahLst/>
                <a:cxnLst>
                  <a:cxn ang="0">
                    <a:pos x="T0" y="T1"/>
                  </a:cxn>
                  <a:cxn ang="0">
                    <a:pos x="T2" y="T3"/>
                  </a:cxn>
                  <a:cxn ang="0">
                    <a:pos x="T4" y="T5"/>
                  </a:cxn>
                  <a:cxn ang="0">
                    <a:pos x="T6" y="T7"/>
                  </a:cxn>
                  <a:cxn ang="0">
                    <a:pos x="T8" y="T9"/>
                  </a:cxn>
                </a:cxnLst>
                <a:rect l="0" t="0" r="r" b="b"/>
                <a:pathLst>
                  <a:path w="153" h="182">
                    <a:moveTo>
                      <a:pt x="0" y="182"/>
                    </a:moveTo>
                    <a:lnTo>
                      <a:pt x="153" y="93"/>
                    </a:lnTo>
                    <a:lnTo>
                      <a:pt x="153" y="0"/>
                    </a:lnTo>
                    <a:lnTo>
                      <a:pt x="1" y="89"/>
                    </a:lnTo>
                    <a:lnTo>
                      <a:pt x="0" y="182"/>
                    </a:lnTo>
                    <a:close/>
                  </a:path>
                </a:pathLst>
              </a:custGeom>
              <a:solidFill>
                <a:srgbClr val="EB2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任意多边形: 形状 349">
                <a:extLst>
                  <a:ext uri="{FF2B5EF4-FFF2-40B4-BE49-F238E27FC236}">
                    <a16:creationId xmlns:a16="http://schemas.microsoft.com/office/drawing/2014/main" id="{0810C86B-198A-4FD0-8EB2-CC6073CC70A8}"/>
                  </a:ext>
                </a:extLst>
              </p:cNvPr>
              <p:cNvSpPr/>
              <p:nvPr/>
            </p:nvSpPr>
            <p:spPr bwMode="auto">
              <a:xfrm>
                <a:off x="5861964" y="4998245"/>
                <a:ext cx="411117" cy="238328"/>
              </a:xfrm>
              <a:custGeom>
                <a:avLst/>
                <a:gdLst>
                  <a:gd name="T0" fmla="*/ 330 w 483"/>
                  <a:gd name="T1" fmla="*/ 280 h 280"/>
                  <a:gd name="T2" fmla="*/ 483 w 483"/>
                  <a:gd name="T3" fmla="*/ 192 h 280"/>
                  <a:gd name="T4" fmla="*/ 152 w 483"/>
                  <a:gd name="T5" fmla="*/ 0 h 280"/>
                  <a:gd name="T6" fmla="*/ 0 w 483"/>
                  <a:gd name="T7" fmla="*/ 89 h 280"/>
                  <a:gd name="T8" fmla="*/ 330 w 483"/>
                  <a:gd name="T9" fmla="*/ 280 h 280"/>
                </a:gdLst>
                <a:ahLst/>
                <a:cxnLst>
                  <a:cxn ang="0">
                    <a:pos x="T0" y="T1"/>
                  </a:cxn>
                  <a:cxn ang="0">
                    <a:pos x="T2" y="T3"/>
                  </a:cxn>
                  <a:cxn ang="0">
                    <a:pos x="T4" y="T5"/>
                  </a:cxn>
                  <a:cxn ang="0">
                    <a:pos x="T6" y="T7"/>
                  </a:cxn>
                  <a:cxn ang="0">
                    <a:pos x="T8" y="T9"/>
                  </a:cxn>
                </a:cxnLst>
                <a:rect l="0" t="0" r="r" b="b"/>
                <a:pathLst>
                  <a:path w="483" h="280">
                    <a:moveTo>
                      <a:pt x="330" y="280"/>
                    </a:moveTo>
                    <a:lnTo>
                      <a:pt x="483" y="192"/>
                    </a:lnTo>
                    <a:lnTo>
                      <a:pt x="152" y="0"/>
                    </a:lnTo>
                    <a:lnTo>
                      <a:pt x="0" y="89"/>
                    </a:lnTo>
                    <a:lnTo>
                      <a:pt x="330" y="280"/>
                    </a:lnTo>
                    <a:close/>
                  </a:path>
                </a:pathLst>
              </a:custGeom>
              <a:solidFill>
                <a:srgbClr val="FF83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任意多边形: 形状 350">
                <a:extLst>
                  <a:ext uri="{FF2B5EF4-FFF2-40B4-BE49-F238E27FC236}">
                    <a16:creationId xmlns:a16="http://schemas.microsoft.com/office/drawing/2014/main" id="{549C037E-E188-431B-9685-312D76508443}"/>
                  </a:ext>
                </a:extLst>
              </p:cNvPr>
              <p:cNvSpPr/>
              <p:nvPr/>
            </p:nvSpPr>
            <p:spPr bwMode="auto">
              <a:xfrm>
                <a:off x="5890904" y="5030589"/>
                <a:ext cx="148956" cy="147253"/>
              </a:xfrm>
              <a:custGeom>
                <a:avLst/>
                <a:gdLst>
                  <a:gd name="T0" fmla="*/ 144 w 175"/>
                  <a:gd name="T1" fmla="*/ 64 h 173"/>
                  <a:gd name="T2" fmla="*/ 32 w 175"/>
                  <a:gd name="T3" fmla="*/ 0 h 173"/>
                  <a:gd name="T4" fmla="*/ 0 w 175"/>
                  <a:gd name="T5" fmla="*/ 71 h 173"/>
                  <a:gd name="T6" fmla="*/ 175 w 175"/>
                  <a:gd name="T7" fmla="*/ 173 h 173"/>
                  <a:gd name="T8" fmla="*/ 144 w 175"/>
                  <a:gd name="T9" fmla="*/ 64 h 173"/>
                </a:gdLst>
                <a:ahLst/>
                <a:cxnLst>
                  <a:cxn ang="0">
                    <a:pos x="T0" y="T1"/>
                  </a:cxn>
                  <a:cxn ang="0">
                    <a:pos x="T2" y="T3"/>
                  </a:cxn>
                  <a:cxn ang="0">
                    <a:pos x="T4" y="T5"/>
                  </a:cxn>
                  <a:cxn ang="0">
                    <a:pos x="T6" y="T7"/>
                  </a:cxn>
                  <a:cxn ang="0">
                    <a:pos x="T8" y="T9"/>
                  </a:cxn>
                </a:cxnLst>
                <a:rect l="0" t="0" r="r" b="b"/>
                <a:pathLst>
                  <a:path w="175" h="173">
                    <a:moveTo>
                      <a:pt x="144" y="64"/>
                    </a:moveTo>
                    <a:lnTo>
                      <a:pt x="32" y="0"/>
                    </a:lnTo>
                    <a:lnTo>
                      <a:pt x="0" y="71"/>
                    </a:lnTo>
                    <a:lnTo>
                      <a:pt x="175" y="173"/>
                    </a:lnTo>
                    <a:lnTo>
                      <a:pt x="144" y="64"/>
                    </a:lnTo>
                    <a:close/>
                  </a:path>
                </a:pathLst>
              </a:custGeom>
              <a:solidFill>
                <a:srgbClr val="EFF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任意多边形: 形状 351">
                <a:extLst>
                  <a:ext uri="{FF2B5EF4-FFF2-40B4-BE49-F238E27FC236}">
                    <a16:creationId xmlns:a16="http://schemas.microsoft.com/office/drawing/2014/main" id="{291ECAF0-DDC4-4288-BDD1-14A70BA68F7C}"/>
                  </a:ext>
                </a:extLst>
              </p:cNvPr>
              <p:cNvSpPr/>
              <p:nvPr/>
            </p:nvSpPr>
            <p:spPr bwMode="auto">
              <a:xfrm>
                <a:off x="5918141" y="4960793"/>
                <a:ext cx="217900" cy="124271"/>
              </a:xfrm>
              <a:custGeom>
                <a:avLst/>
                <a:gdLst>
                  <a:gd name="T0" fmla="*/ 256 w 256"/>
                  <a:gd name="T1" fmla="*/ 65 h 146"/>
                  <a:gd name="T2" fmla="*/ 144 w 256"/>
                  <a:gd name="T3" fmla="*/ 0 h 146"/>
                  <a:gd name="T4" fmla="*/ 0 w 256"/>
                  <a:gd name="T5" fmla="*/ 82 h 146"/>
                  <a:gd name="T6" fmla="*/ 112 w 256"/>
                  <a:gd name="T7" fmla="*/ 146 h 146"/>
                  <a:gd name="T8" fmla="*/ 256 w 256"/>
                  <a:gd name="T9" fmla="*/ 65 h 146"/>
                </a:gdLst>
                <a:ahLst/>
                <a:cxnLst>
                  <a:cxn ang="0">
                    <a:pos x="T0" y="T1"/>
                  </a:cxn>
                  <a:cxn ang="0">
                    <a:pos x="T2" y="T3"/>
                  </a:cxn>
                  <a:cxn ang="0">
                    <a:pos x="T4" y="T5"/>
                  </a:cxn>
                  <a:cxn ang="0">
                    <a:pos x="T6" y="T7"/>
                  </a:cxn>
                  <a:cxn ang="0">
                    <a:pos x="T8" y="T9"/>
                  </a:cxn>
                </a:cxnLst>
                <a:rect l="0" t="0" r="r" b="b"/>
                <a:pathLst>
                  <a:path w="256" h="146">
                    <a:moveTo>
                      <a:pt x="256" y="65"/>
                    </a:moveTo>
                    <a:lnTo>
                      <a:pt x="144" y="0"/>
                    </a:lnTo>
                    <a:lnTo>
                      <a:pt x="0" y="82"/>
                    </a:lnTo>
                    <a:lnTo>
                      <a:pt x="112" y="146"/>
                    </a:lnTo>
                    <a:lnTo>
                      <a:pt x="25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任意多边形: 形状 352">
                <a:extLst>
                  <a:ext uri="{FF2B5EF4-FFF2-40B4-BE49-F238E27FC236}">
                    <a16:creationId xmlns:a16="http://schemas.microsoft.com/office/drawing/2014/main" id="{B11DC3B7-16D0-42DC-BEA2-64039C388283}"/>
                  </a:ext>
                </a:extLst>
              </p:cNvPr>
              <p:cNvSpPr/>
              <p:nvPr/>
            </p:nvSpPr>
            <p:spPr bwMode="auto">
              <a:xfrm>
                <a:off x="6013473" y="5016120"/>
                <a:ext cx="156616" cy="161723"/>
              </a:xfrm>
              <a:custGeom>
                <a:avLst/>
                <a:gdLst>
                  <a:gd name="T0" fmla="*/ 0 w 184"/>
                  <a:gd name="T1" fmla="*/ 81 h 190"/>
                  <a:gd name="T2" fmla="*/ 31 w 184"/>
                  <a:gd name="T3" fmla="*/ 190 h 190"/>
                  <a:gd name="T4" fmla="*/ 184 w 184"/>
                  <a:gd name="T5" fmla="*/ 101 h 190"/>
                  <a:gd name="T6" fmla="*/ 144 w 184"/>
                  <a:gd name="T7" fmla="*/ 0 h 190"/>
                  <a:gd name="T8" fmla="*/ 0 w 184"/>
                  <a:gd name="T9" fmla="*/ 81 h 190"/>
                </a:gdLst>
                <a:ahLst/>
                <a:cxnLst>
                  <a:cxn ang="0">
                    <a:pos x="T0" y="T1"/>
                  </a:cxn>
                  <a:cxn ang="0">
                    <a:pos x="T2" y="T3"/>
                  </a:cxn>
                  <a:cxn ang="0">
                    <a:pos x="T4" y="T5"/>
                  </a:cxn>
                  <a:cxn ang="0">
                    <a:pos x="T6" y="T7"/>
                  </a:cxn>
                  <a:cxn ang="0">
                    <a:pos x="T8" y="T9"/>
                  </a:cxn>
                </a:cxnLst>
                <a:rect l="0" t="0" r="r" b="b"/>
                <a:pathLst>
                  <a:path w="184" h="190">
                    <a:moveTo>
                      <a:pt x="0" y="81"/>
                    </a:moveTo>
                    <a:lnTo>
                      <a:pt x="31" y="190"/>
                    </a:lnTo>
                    <a:lnTo>
                      <a:pt x="184" y="101"/>
                    </a:lnTo>
                    <a:lnTo>
                      <a:pt x="144" y="0"/>
                    </a:lnTo>
                    <a:lnTo>
                      <a:pt x="0" y="81"/>
                    </a:lnTo>
                    <a:close/>
                  </a:path>
                </a:pathLst>
              </a:custGeom>
              <a:solidFill>
                <a:srgbClr val="EAE9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任意多边形: 形状 353">
                <a:extLst>
                  <a:ext uri="{FF2B5EF4-FFF2-40B4-BE49-F238E27FC236}">
                    <a16:creationId xmlns:a16="http://schemas.microsoft.com/office/drawing/2014/main" id="{5FBF4BE8-07BD-4269-A38C-EE1A7DEF5825}"/>
                  </a:ext>
                </a:extLst>
              </p:cNvPr>
              <p:cNvSpPr/>
              <p:nvPr/>
            </p:nvSpPr>
            <p:spPr bwMode="auto">
              <a:xfrm>
                <a:off x="6029645" y="5031441"/>
                <a:ext cx="124271" cy="129378"/>
              </a:xfrm>
              <a:custGeom>
                <a:avLst/>
                <a:gdLst>
                  <a:gd name="T0" fmla="*/ 0 w 146"/>
                  <a:gd name="T1" fmla="*/ 66 h 152"/>
                  <a:gd name="T2" fmla="*/ 25 w 146"/>
                  <a:gd name="T3" fmla="*/ 152 h 152"/>
                  <a:gd name="T4" fmla="*/ 146 w 146"/>
                  <a:gd name="T5" fmla="*/ 82 h 152"/>
                  <a:gd name="T6" fmla="*/ 115 w 146"/>
                  <a:gd name="T7" fmla="*/ 0 h 152"/>
                  <a:gd name="T8" fmla="*/ 0 w 146"/>
                  <a:gd name="T9" fmla="*/ 66 h 152"/>
                </a:gdLst>
                <a:ahLst/>
                <a:cxnLst>
                  <a:cxn ang="0">
                    <a:pos x="T0" y="T1"/>
                  </a:cxn>
                  <a:cxn ang="0">
                    <a:pos x="T2" y="T3"/>
                  </a:cxn>
                  <a:cxn ang="0">
                    <a:pos x="T4" y="T5"/>
                  </a:cxn>
                  <a:cxn ang="0">
                    <a:pos x="T6" y="T7"/>
                  </a:cxn>
                  <a:cxn ang="0">
                    <a:pos x="T8" y="T9"/>
                  </a:cxn>
                </a:cxnLst>
                <a:rect l="0" t="0" r="r" b="b"/>
                <a:pathLst>
                  <a:path w="146" h="152">
                    <a:moveTo>
                      <a:pt x="0" y="66"/>
                    </a:moveTo>
                    <a:lnTo>
                      <a:pt x="25" y="152"/>
                    </a:lnTo>
                    <a:lnTo>
                      <a:pt x="146" y="82"/>
                    </a:lnTo>
                    <a:lnTo>
                      <a:pt x="115" y="0"/>
                    </a:lnTo>
                    <a:lnTo>
                      <a:pt x="0" y="66"/>
                    </a:lnTo>
                    <a:close/>
                  </a:path>
                </a:pathLst>
              </a:custGeom>
              <a:solidFill>
                <a:srgbClr val="679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任意多边形: 形状 354">
                <a:extLst>
                  <a:ext uri="{FF2B5EF4-FFF2-40B4-BE49-F238E27FC236}">
                    <a16:creationId xmlns:a16="http://schemas.microsoft.com/office/drawing/2014/main" id="{4DD70DF9-0089-4144-A153-348C5F3EA7E0}"/>
                  </a:ext>
                </a:extLst>
              </p:cNvPr>
              <p:cNvSpPr/>
              <p:nvPr/>
            </p:nvSpPr>
            <p:spPr bwMode="auto">
              <a:xfrm>
                <a:off x="5907076" y="5045059"/>
                <a:ext cx="117462" cy="116611"/>
              </a:xfrm>
              <a:custGeom>
                <a:avLst/>
                <a:gdLst>
                  <a:gd name="T0" fmla="*/ 115 w 138"/>
                  <a:gd name="T1" fmla="*/ 51 h 137"/>
                  <a:gd name="T2" fmla="*/ 25 w 138"/>
                  <a:gd name="T3" fmla="*/ 0 h 137"/>
                  <a:gd name="T4" fmla="*/ 0 w 138"/>
                  <a:gd name="T5" fmla="*/ 58 h 137"/>
                  <a:gd name="T6" fmla="*/ 138 w 138"/>
                  <a:gd name="T7" fmla="*/ 137 h 137"/>
                  <a:gd name="T8" fmla="*/ 115 w 138"/>
                  <a:gd name="T9" fmla="*/ 51 h 137"/>
                </a:gdLst>
                <a:ahLst/>
                <a:cxnLst>
                  <a:cxn ang="0">
                    <a:pos x="T0" y="T1"/>
                  </a:cxn>
                  <a:cxn ang="0">
                    <a:pos x="T2" y="T3"/>
                  </a:cxn>
                  <a:cxn ang="0">
                    <a:pos x="T4" y="T5"/>
                  </a:cxn>
                  <a:cxn ang="0">
                    <a:pos x="T6" y="T7"/>
                  </a:cxn>
                  <a:cxn ang="0">
                    <a:pos x="T8" y="T9"/>
                  </a:cxn>
                </a:cxnLst>
                <a:rect l="0" t="0" r="r" b="b"/>
                <a:pathLst>
                  <a:path w="138" h="137">
                    <a:moveTo>
                      <a:pt x="115" y="51"/>
                    </a:moveTo>
                    <a:lnTo>
                      <a:pt x="25" y="0"/>
                    </a:lnTo>
                    <a:lnTo>
                      <a:pt x="0" y="58"/>
                    </a:lnTo>
                    <a:lnTo>
                      <a:pt x="138" y="137"/>
                    </a:lnTo>
                    <a:lnTo>
                      <a:pt x="115" y="51"/>
                    </a:lnTo>
                    <a:close/>
                  </a:path>
                </a:pathLst>
              </a:custGeom>
              <a:solidFill>
                <a:srgbClr val="C5D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任意多边形: 形状 355">
                <a:extLst>
                  <a:ext uri="{FF2B5EF4-FFF2-40B4-BE49-F238E27FC236}">
                    <a16:creationId xmlns:a16="http://schemas.microsoft.com/office/drawing/2014/main" id="{1248B9CB-8BA1-453E-A742-5F446CFDB287}"/>
                  </a:ext>
                </a:extLst>
              </p:cNvPr>
              <p:cNvSpPr/>
              <p:nvPr/>
            </p:nvSpPr>
            <p:spPr bwMode="auto">
              <a:xfrm>
                <a:off x="5907076" y="5045059"/>
                <a:ext cx="117462" cy="116611"/>
              </a:xfrm>
              <a:custGeom>
                <a:avLst/>
                <a:gdLst>
                  <a:gd name="T0" fmla="*/ 0 w 138"/>
                  <a:gd name="T1" fmla="*/ 58 h 137"/>
                  <a:gd name="T2" fmla="*/ 25 w 138"/>
                  <a:gd name="T3" fmla="*/ 0 h 137"/>
                  <a:gd name="T4" fmla="*/ 28 w 138"/>
                  <a:gd name="T5" fmla="*/ 1 h 137"/>
                  <a:gd name="T6" fmla="*/ 4 w 138"/>
                  <a:gd name="T7" fmla="*/ 55 h 137"/>
                  <a:gd name="T8" fmla="*/ 137 w 138"/>
                  <a:gd name="T9" fmla="*/ 133 h 137"/>
                  <a:gd name="T10" fmla="*/ 138 w 138"/>
                  <a:gd name="T11" fmla="*/ 137 h 137"/>
                  <a:gd name="T12" fmla="*/ 0 w 138"/>
                  <a:gd name="T13" fmla="*/ 58 h 137"/>
                </a:gdLst>
                <a:ahLst/>
                <a:cxnLst>
                  <a:cxn ang="0">
                    <a:pos x="T0" y="T1"/>
                  </a:cxn>
                  <a:cxn ang="0">
                    <a:pos x="T2" y="T3"/>
                  </a:cxn>
                  <a:cxn ang="0">
                    <a:pos x="T4" y="T5"/>
                  </a:cxn>
                  <a:cxn ang="0">
                    <a:pos x="T6" y="T7"/>
                  </a:cxn>
                  <a:cxn ang="0">
                    <a:pos x="T8" y="T9"/>
                  </a:cxn>
                  <a:cxn ang="0">
                    <a:pos x="T10" y="T11"/>
                  </a:cxn>
                  <a:cxn ang="0">
                    <a:pos x="T12" y="T13"/>
                  </a:cxn>
                </a:cxnLst>
                <a:rect l="0" t="0" r="r" b="b"/>
                <a:pathLst>
                  <a:path w="138" h="137">
                    <a:moveTo>
                      <a:pt x="0" y="58"/>
                    </a:moveTo>
                    <a:lnTo>
                      <a:pt x="25" y="0"/>
                    </a:lnTo>
                    <a:lnTo>
                      <a:pt x="28" y="1"/>
                    </a:lnTo>
                    <a:lnTo>
                      <a:pt x="4" y="55"/>
                    </a:lnTo>
                    <a:lnTo>
                      <a:pt x="137" y="133"/>
                    </a:lnTo>
                    <a:lnTo>
                      <a:pt x="138" y="137"/>
                    </a:lnTo>
                    <a:lnTo>
                      <a:pt x="0" y="58"/>
                    </a:lnTo>
                    <a:close/>
                  </a:path>
                </a:pathLst>
              </a:custGeom>
              <a:solidFill>
                <a:srgbClr val="DEE1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任意多边形: 形状 356">
                <a:extLst>
                  <a:ext uri="{FF2B5EF4-FFF2-40B4-BE49-F238E27FC236}">
                    <a16:creationId xmlns:a16="http://schemas.microsoft.com/office/drawing/2014/main" id="{24E29F0C-EB56-4FE6-ACCD-BBCD63912A7F}"/>
                  </a:ext>
                </a:extLst>
              </p:cNvPr>
              <p:cNvSpPr/>
              <p:nvPr/>
            </p:nvSpPr>
            <p:spPr bwMode="auto">
              <a:xfrm>
                <a:off x="5960700" y="5125920"/>
                <a:ext cx="5958" cy="5107"/>
              </a:xfrm>
              <a:custGeom>
                <a:avLst/>
                <a:gdLst>
                  <a:gd name="T0" fmla="*/ 7 w 7"/>
                  <a:gd name="T1" fmla="*/ 3 h 6"/>
                  <a:gd name="T2" fmla="*/ 7 w 7"/>
                  <a:gd name="T3" fmla="*/ 3 h 6"/>
                  <a:gd name="T4" fmla="*/ 0 w 7"/>
                  <a:gd name="T5" fmla="*/ 6 h 6"/>
                  <a:gd name="T6" fmla="*/ 0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lnTo>
                      <a:pt x="7" y="3"/>
                    </a:lnTo>
                    <a:lnTo>
                      <a:pt x="0" y="6"/>
                    </a:lnTo>
                    <a:lnTo>
                      <a:pt x="0" y="0"/>
                    </a:lnTo>
                    <a:lnTo>
                      <a:pt x="7" y="3"/>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任意多边形: 形状 357">
                <a:extLst>
                  <a:ext uri="{FF2B5EF4-FFF2-40B4-BE49-F238E27FC236}">
                    <a16:creationId xmlns:a16="http://schemas.microsoft.com/office/drawing/2014/main" id="{9E55B016-1A2B-4AD7-8A3B-F0FA99E74A16}"/>
                  </a:ext>
                </a:extLst>
              </p:cNvPr>
              <p:cNvSpPr/>
              <p:nvPr/>
            </p:nvSpPr>
            <p:spPr bwMode="auto">
              <a:xfrm>
                <a:off x="5960700" y="5063785"/>
                <a:ext cx="5958" cy="64689"/>
              </a:xfrm>
              <a:custGeom>
                <a:avLst/>
                <a:gdLst>
                  <a:gd name="T0" fmla="*/ 2 w 7"/>
                  <a:gd name="T1" fmla="*/ 0 h 76"/>
                  <a:gd name="T2" fmla="*/ 7 w 7"/>
                  <a:gd name="T3" fmla="*/ 4 h 76"/>
                  <a:gd name="T4" fmla="*/ 7 w 7"/>
                  <a:gd name="T5" fmla="*/ 76 h 76"/>
                  <a:gd name="T6" fmla="*/ 0 w 7"/>
                  <a:gd name="T7" fmla="*/ 73 h 76"/>
                  <a:gd name="T8" fmla="*/ 2 w 7"/>
                  <a:gd name="T9" fmla="*/ 0 h 76"/>
                </a:gdLst>
                <a:ahLst/>
                <a:cxnLst>
                  <a:cxn ang="0">
                    <a:pos x="T0" y="T1"/>
                  </a:cxn>
                  <a:cxn ang="0">
                    <a:pos x="T2" y="T3"/>
                  </a:cxn>
                  <a:cxn ang="0">
                    <a:pos x="T4" y="T5"/>
                  </a:cxn>
                  <a:cxn ang="0">
                    <a:pos x="T6" y="T7"/>
                  </a:cxn>
                  <a:cxn ang="0">
                    <a:pos x="T8" y="T9"/>
                  </a:cxn>
                </a:cxnLst>
                <a:rect l="0" t="0" r="r" b="b"/>
                <a:pathLst>
                  <a:path w="7" h="76">
                    <a:moveTo>
                      <a:pt x="2" y="0"/>
                    </a:moveTo>
                    <a:lnTo>
                      <a:pt x="7" y="4"/>
                    </a:lnTo>
                    <a:lnTo>
                      <a:pt x="7" y="76"/>
                    </a:lnTo>
                    <a:lnTo>
                      <a:pt x="0" y="73"/>
                    </a:lnTo>
                    <a:lnTo>
                      <a:pt x="2" y="0"/>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任意多边形: 形状 358">
                <a:extLst>
                  <a:ext uri="{FF2B5EF4-FFF2-40B4-BE49-F238E27FC236}">
                    <a16:creationId xmlns:a16="http://schemas.microsoft.com/office/drawing/2014/main" id="{E4EF0480-F952-47E1-A01C-336DC19EA76C}"/>
                  </a:ext>
                </a:extLst>
              </p:cNvPr>
              <p:cNvSpPr/>
              <p:nvPr/>
            </p:nvSpPr>
            <p:spPr bwMode="auto">
              <a:xfrm>
                <a:off x="5955593" y="5122516"/>
                <a:ext cx="5107" cy="8512"/>
              </a:xfrm>
              <a:custGeom>
                <a:avLst/>
                <a:gdLst>
                  <a:gd name="T0" fmla="*/ 6 w 6"/>
                  <a:gd name="T1" fmla="*/ 4 h 10"/>
                  <a:gd name="T2" fmla="*/ 6 w 6"/>
                  <a:gd name="T3" fmla="*/ 10 h 10"/>
                  <a:gd name="T4" fmla="*/ 0 w 6"/>
                  <a:gd name="T5" fmla="*/ 7 h 10"/>
                  <a:gd name="T6" fmla="*/ 0 w 6"/>
                  <a:gd name="T7" fmla="*/ 0 h 10"/>
                  <a:gd name="T8" fmla="*/ 6 w 6"/>
                  <a:gd name="T9" fmla="*/ 4 h 10"/>
                </a:gdLst>
                <a:ahLst/>
                <a:cxnLst>
                  <a:cxn ang="0">
                    <a:pos x="T0" y="T1"/>
                  </a:cxn>
                  <a:cxn ang="0">
                    <a:pos x="T2" y="T3"/>
                  </a:cxn>
                  <a:cxn ang="0">
                    <a:pos x="T4" y="T5"/>
                  </a:cxn>
                  <a:cxn ang="0">
                    <a:pos x="T6" y="T7"/>
                  </a:cxn>
                  <a:cxn ang="0">
                    <a:pos x="T8" y="T9"/>
                  </a:cxn>
                </a:cxnLst>
                <a:rect l="0" t="0" r="r" b="b"/>
                <a:pathLst>
                  <a:path w="6" h="10">
                    <a:moveTo>
                      <a:pt x="6" y="4"/>
                    </a:moveTo>
                    <a:lnTo>
                      <a:pt x="6" y="10"/>
                    </a:lnTo>
                    <a:lnTo>
                      <a:pt x="0" y="7"/>
                    </a:lnTo>
                    <a:lnTo>
                      <a:pt x="0" y="0"/>
                    </a:lnTo>
                    <a:lnTo>
                      <a:pt x="6" y="4"/>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任意多边形: 形状 359">
                <a:extLst>
                  <a:ext uri="{FF2B5EF4-FFF2-40B4-BE49-F238E27FC236}">
                    <a16:creationId xmlns:a16="http://schemas.microsoft.com/office/drawing/2014/main" id="{C6148A2F-DD95-4904-A350-F695587A2B65}"/>
                  </a:ext>
                </a:extLst>
              </p:cNvPr>
              <p:cNvSpPr/>
              <p:nvPr/>
            </p:nvSpPr>
            <p:spPr bwMode="auto">
              <a:xfrm>
                <a:off x="5955593" y="5060380"/>
                <a:ext cx="6809" cy="65541"/>
              </a:xfrm>
              <a:custGeom>
                <a:avLst/>
                <a:gdLst>
                  <a:gd name="T0" fmla="*/ 6 w 8"/>
                  <a:gd name="T1" fmla="*/ 77 h 77"/>
                  <a:gd name="T2" fmla="*/ 0 w 8"/>
                  <a:gd name="T3" fmla="*/ 73 h 77"/>
                  <a:gd name="T4" fmla="*/ 0 w 8"/>
                  <a:gd name="T5" fmla="*/ 0 h 77"/>
                  <a:gd name="T6" fmla="*/ 8 w 8"/>
                  <a:gd name="T7" fmla="*/ 4 h 77"/>
                  <a:gd name="T8" fmla="*/ 6 w 8"/>
                  <a:gd name="T9" fmla="*/ 77 h 77"/>
                </a:gdLst>
                <a:ahLst/>
                <a:cxnLst>
                  <a:cxn ang="0">
                    <a:pos x="T0" y="T1"/>
                  </a:cxn>
                  <a:cxn ang="0">
                    <a:pos x="T2" y="T3"/>
                  </a:cxn>
                  <a:cxn ang="0">
                    <a:pos x="T4" y="T5"/>
                  </a:cxn>
                  <a:cxn ang="0">
                    <a:pos x="T6" y="T7"/>
                  </a:cxn>
                  <a:cxn ang="0">
                    <a:pos x="T8" y="T9"/>
                  </a:cxn>
                </a:cxnLst>
                <a:rect l="0" t="0" r="r" b="b"/>
                <a:pathLst>
                  <a:path w="8" h="77">
                    <a:moveTo>
                      <a:pt x="6" y="77"/>
                    </a:moveTo>
                    <a:lnTo>
                      <a:pt x="0" y="73"/>
                    </a:lnTo>
                    <a:lnTo>
                      <a:pt x="0" y="0"/>
                    </a:lnTo>
                    <a:lnTo>
                      <a:pt x="8" y="4"/>
                    </a:lnTo>
                    <a:lnTo>
                      <a:pt x="6" y="77"/>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任意多边形: 形状 360">
                <a:extLst>
                  <a:ext uri="{FF2B5EF4-FFF2-40B4-BE49-F238E27FC236}">
                    <a16:creationId xmlns:a16="http://schemas.microsoft.com/office/drawing/2014/main" id="{855CB879-1E70-4685-8027-3EF8EFD322FD}"/>
                  </a:ext>
                </a:extLst>
              </p:cNvPr>
              <p:cNvSpPr/>
              <p:nvPr/>
            </p:nvSpPr>
            <p:spPr bwMode="auto">
              <a:xfrm>
                <a:off x="6184558" y="5245085"/>
                <a:ext cx="1702" cy="21280"/>
              </a:xfrm>
              <a:custGeom>
                <a:avLst/>
                <a:gdLst>
                  <a:gd name="T0" fmla="*/ 2 w 2"/>
                  <a:gd name="T1" fmla="*/ 1 h 25"/>
                  <a:gd name="T2" fmla="*/ 0 w 2"/>
                  <a:gd name="T3" fmla="*/ 0 h 25"/>
                  <a:gd name="T4" fmla="*/ 0 w 2"/>
                  <a:gd name="T5" fmla="*/ 23 h 25"/>
                  <a:gd name="T6" fmla="*/ 2 w 2"/>
                  <a:gd name="T7" fmla="*/ 25 h 25"/>
                  <a:gd name="T8" fmla="*/ 2 w 2"/>
                  <a:gd name="T9" fmla="*/ 1 h 25"/>
                </a:gdLst>
                <a:ahLst/>
                <a:cxnLst>
                  <a:cxn ang="0">
                    <a:pos x="T0" y="T1"/>
                  </a:cxn>
                  <a:cxn ang="0">
                    <a:pos x="T2" y="T3"/>
                  </a:cxn>
                  <a:cxn ang="0">
                    <a:pos x="T4" y="T5"/>
                  </a:cxn>
                  <a:cxn ang="0">
                    <a:pos x="T6" y="T7"/>
                  </a:cxn>
                  <a:cxn ang="0">
                    <a:pos x="T8" y="T9"/>
                  </a:cxn>
                </a:cxnLst>
                <a:rect l="0" t="0" r="r" b="b"/>
                <a:pathLst>
                  <a:path w="2" h="25">
                    <a:moveTo>
                      <a:pt x="2" y="1"/>
                    </a:moveTo>
                    <a:lnTo>
                      <a:pt x="0" y="0"/>
                    </a:lnTo>
                    <a:lnTo>
                      <a:pt x="0" y="23"/>
                    </a:lnTo>
                    <a:lnTo>
                      <a:pt x="2" y="25"/>
                    </a:lnTo>
                    <a:lnTo>
                      <a:pt x="2"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任意多边形: 形状 361">
                <a:extLst>
                  <a:ext uri="{FF2B5EF4-FFF2-40B4-BE49-F238E27FC236}">
                    <a16:creationId xmlns:a16="http://schemas.microsoft.com/office/drawing/2014/main" id="{E50048BB-3353-4B3B-9E3C-CB2CA3940775}"/>
                  </a:ext>
                </a:extLst>
              </p:cNvPr>
              <p:cNvSpPr/>
              <p:nvPr/>
            </p:nvSpPr>
            <p:spPr bwMode="auto">
              <a:xfrm>
                <a:off x="6184558" y="5213591"/>
                <a:ext cx="55327" cy="32345"/>
              </a:xfrm>
              <a:custGeom>
                <a:avLst/>
                <a:gdLst>
                  <a:gd name="T0" fmla="*/ 65 w 65"/>
                  <a:gd name="T1" fmla="*/ 1 h 38"/>
                  <a:gd name="T2" fmla="*/ 63 w 65"/>
                  <a:gd name="T3" fmla="*/ 0 h 38"/>
                  <a:gd name="T4" fmla="*/ 0 w 65"/>
                  <a:gd name="T5" fmla="*/ 37 h 38"/>
                  <a:gd name="T6" fmla="*/ 2 w 65"/>
                  <a:gd name="T7" fmla="*/ 38 h 38"/>
                  <a:gd name="T8" fmla="*/ 65 w 65"/>
                  <a:gd name="T9" fmla="*/ 1 h 38"/>
                </a:gdLst>
                <a:ahLst/>
                <a:cxnLst>
                  <a:cxn ang="0">
                    <a:pos x="T0" y="T1"/>
                  </a:cxn>
                  <a:cxn ang="0">
                    <a:pos x="T2" y="T3"/>
                  </a:cxn>
                  <a:cxn ang="0">
                    <a:pos x="T4" y="T5"/>
                  </a:cxn>
                  <a:cxn ang="0">
                    <a:pos x="T6" y="T7"/>
                  </a:cxn>
                  <a:cxn ang="0">
                    <a:pos x="T8" y="T9"/>
                  </a:cxn>
                </a:cxnLst>
                <a:rect l="0" t="0" r="r" b="b"/>
                <a:pathLst>
                  <a:path w="65" h="38">
                    <a:moveTo>
                      <a:pt x="65" y="1"/>
                    </a:moveTo>
                    <a:lnTo>
                      <a:pt x="63" y="0"/>
                    </a:lnTo>
                    <a:lnTo>
                      <a:pt x="0" y="37"/>
                    </a:lnTo>
                    <a:lnTo>
                      <a:pt x="2" y="38"/>
                    </a:lnTo>
                    <a:lnTo>
                      <a:pt x="65"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任意多边形: 形状 362">
                <a:extLst>
                  <a:ext uri="{FF2B5EF4-FFF2-40B4-BE49-F238E27FC236}">
                    <a16:creationId xmlns:a16="http://schemas.microsoft.com/office/drawing/2014/main" id="{45A8020D-43D2-4B4E-BC76-6D41AC87D1ED}"/>
                  </a:ext>
                </a:extLst>
              </p:cNvPr>
              <p:cNvSpPr/>
              <p:nvPr/>
            </p:nvSpPr>
            <p:spPr bwMode="auto">
              <a:xfrm>
                <a:off x="6186261" y="5214442"/>
                <a:ext cx="53624" cy="51922"/>
              </a:xfrm>
              <a:custGeom>
                <a:avLst/>
                <a:gdLst>
                  <a:gd name="T0" fmla="*/ 0 w 63"/>
                  <a:gd name="T1" fmla="*/ 37 h 61"/>
                  <a:gd name="T2" fmla="*/ 0 w 63"/>
                  <a:gd name="T3" fmla="*/ 61 h 61"/>
                  <a:gd name="T4" fmla="*/ 63 w 63"/>
                  <a:gd name="T5" fmla="*/ 24 h 61"/>
                  <a:gd name="T6" fmla="*/ 63 w 63"/>
                  <a:gd name="T7" fmla="*/ 0 h 61"/>
                  <a:gd name="T8" fmla="*/ 0 w 63"/>
                  <a:gd name="T9" fmla="*/ 37 h 61"/>
                </a:gdLst>
                <a:ahLst/>
                <a:cxnLst>
                  <a:cxn ang="0">
                    <a:pos x="T0" y="T1"/>
                  </a:cxn>
                  <a:cxn ang="0">
                    <a:pos x="T2" y="T3"/>
                  </a:cxn>
                  <a:cxn ang="0">
                    <a:pos x="T4" y="T5"/>
                  </a:cxn>
                  <a:cxn ang="0">
                    <a:pos x="T6" y="T7"/>
                  </a:cxn>
                  <a:cxn ang="0">
                    <a:pos x="T8" y="T9"/>
                  </a:cxn>
                </a:cxnLst>
                <a:rect l="0" t="0" r="r" b="b"/>
                <a:pathLst>
                  <a:path w="63" h="61">
                    <a:moveTo>
                      <a:pt x="0" y="37"/>
                    </a:moveTo>
                    <a:lnTo>
                      <a:pt x="0" y="61"/>
                    </a:lnTo>
                    <a:lnTo>
                      <a:pt x="63" y="24"/>
                    </a:lnTo>
                    <a:lnTo>
                      <a:pt x="63" y="0"/>
                    </a:lnTo>
                    <a:lnTo>
                      <a:pt x="0" y="37"/>
                    </a:ln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任意多边形: 形状 363">
                <a:extLst>
                  <a:ext uri="{FF2B5EF4-FFF2-40B4-BE49-F238E27FC236}">
                    <a16:creationId xmlns:a16="http://schemas.microsoft.com/office/drawing/2014/main" id="{BE4CC8B5-5A51-4C40-AA0F-0DE982A113DE}"/>
                  </a:ext>
                </a:extLst>
              </p:cNvPr>
              <p:cNvSpPr/>
              <p:nvPr/>
            </p:nvSpPr>
            <p:spPr bwMode="auto">
              <a:xfrm>
                <a:off x="6164982" y="5253596"/>
                <a:ext cx="8512" cy="2554"/>
              </a:xfrm>
              <a:custGeom>
                <a:avLst/>
                <a:gdLst>
                  <a:gd name="T0" fmla="*/ 7 w 7"/>
                  <a:gd name="T1" fmla="*/ 2 h 2"/>
                  <a:gd name="T2" fmla="*/ 6 w 7"/>
                  <a:gd name="T3" fmla="*/ 1 h 2"/>
                  <a:gd name="T4" fmla="*/ 0 w 7"/>
                  <a:gd name="T5" fmla="*/ 1 h 2"/>
                  <a:gd name="T6" fmla="*/ 2 w 7"/>
                  <a:gd name="T7" fmla="*/ 2 h 2"/>
                  <a:gd name="T8" fmla="*/ 7 w 7"/>
                  <a:gd name="T9" fmla="*/ 2 h 2"/>
                </a:gdLst>
                <a:ahLst/>
                <a:cxnLst>
                  <a:cxn ang="0">
                    <a:pos x="T0" y="T1"/>
                  </a:cxn>
                  <a:cxn ang="0">
                    <a:pos x="T2" y="T3"/>
                  </a:cxn>
                  <a:cxn ang="0">
                    <a:pos x="T4" y="T5"/>
                  </a:cxn>
                  <a:cxn ang="0">
                    <a:pos x="T6" y="T7"/>
                  </a:cxn>
                  <a:cxn ang="0">
                    <a:pos x="T8" y="T9"/>
                  </a:cxn>
                </a:cxnLst>
                <a:rect l="0" t="0" r="r" b="b"/>
                <a:pathLst>
                  <a:path w="7" h="2">
                    <a:moveTo>
                      <a:pt x="7" y="2"/>
                    </a:moveTo>
                    <a:cubicBezTo>
                      <a:pt x="6" y="1"/>
                      <a:pt x="6" y="1"/>
                      <a:pt x="6" y="1"/>
                    </a:cubicBezTo>
                    <a:cubicBezTo>
                      <a:pt x="4" y="0"/>
                      <a:pt x="2" y="0"/>
                      <a:pt x="0" y="1"/>
                    </a:cubicBezTo>
                    <a:cubicBezTo>
                      <a:pt x="2" y="2"/>
                      <a:pt x="2" y="2"/>
                      <a:pt x="2" y="2"/>
                    </a:cubicBezTo>
                    <a:cubicBezTo>
                      <a:pt x="4" y="1"/>
                      <a:pt x="6" y="1"/>
                      <a:pt x="7" y="2"/>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任意多边形: 形状 364">
                <a:extLst>
                  <a:ext uri="{FF2B5EF4-FFF2-40B4-BE49-F238E27FC236}">
                    <a16:creationId xmlns:a16="http://schemas.microsoft.com/office/drawing/2014/main" id="{2E7D934C-6305-41EB-A957-1A951649FF4D}"/>
                  </a:ext>
                </a:extLst>
              </p:cNvPr>
              <p:cNvSpPr/>
              <p:nvPr/>
            </p:nvSpPr>
            <p:spPr bwMode="auto">
              <a:xfrm>
                <a:off x="6170939" y="5253596"/>
                <a:ext cx="2554" cy="2554"/>
              </a:xfrm>
              <a:custGeom>
                <a:avLst/>
                <a:gdLst>
                  <a:gd name="T0" fmla="*/ 2 w 2"/>
                  <a:gd name="T1" fmla="*/ 2 h 2"/>
                  <a:gd name="T2" fmla="*/ 1 w 2"/>
                  <a:gd name="T3" fmla="*/ 1 h 2"/>
                  <a:gd name="T4" fmla="*/ 0 w 2"/>
                  <a:gd name="T5" fmla="*/ 0 h 2"/>
                  <a:gd name="T6" fmla="*/ 2 w 2"/>
                  <a:gd name="T7" fmla="*/ 1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cubicBezTo>
                      <a:pt x="1" y="1"/>
                      <a:pt x="1" y="1"/>
                      <a:pt x="1" y="1"/>
                    </a:cubicBezTo>
                    <a:cubicBezTo>
                      <a:pt x="1" y="1"/>
                      <a:pt x="0" y="1"/>
                      <a:pt x="0" y="0"/>
                    </a:cubicBezTo>
                    <a:cubicBezTo>
                      <a:pt x="2" y="1"/>
                      <a:pt x="2" y="1"/>
                      <a:pt x="2" y="1"/>
                    </a:cubicBezTo>
                    <a:cubicBezTo>
                      <a:pt x="2" y="1"/>
                      <a:pt x="2" y="2"/>
                      <a:pt x="2"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任意多边形: 形状 365">
                <a:extLst>
                  <a:ext uri="{FF2B5EF4-FFF2-40B4-BE49-F238E27FC236}">
                    <a16:creationId xmlns:a16="http://schemas.microsoft.com/office/drawing/2014/main" id="{BCF4E70B-720C-4DFF-9554-A9E0F7EFE5FB}"/>
                  </a:ext>
                </a:extLst>
              </p:cNvPr>
              <p:cNvSpPr/>
              <p:nvPr/>
            </p:nvSpPr>
            <p:spPr bwMode="auto">
              <a:xfrm>
                <a:off x="6170939" y="5253596"/>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任意多边形: 形状 366">
                <a:extLst>
                  <a:ext uri="{FF2B5EF4-FFF2-40B4-BE49-F238E27FC236}">
                    <a16:creationId xmlns:a16="http://schemas.microsoft.com/office/drawing/2014/main" id="{63917475-6B7C-4407-9D82-ACD7C6A0F3CF}"/>
                  </a:ext>
                </a:extLst>
              </p:cNvPr>
              <p:cNvSpPr/>
              <p:nvPr/>
            </p:nvSpPr>
            <p:spPr bwMode="auto">
              <a:xfrm>
                <a:off x="6170089" y="5253596"/>
                <a:ext cx="1702"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任意多边形: 形状 367">
                <a:extLst>
                  <a:ext uri="{FF2B5EF4-FFF2-40B4-BE49-F238E27FC236}">
                    <a16:creationId xmlns:a16="http://schemas.microsoft.com/office/drawing/2014/main" id="{A2AF411F-6883-403D-8E45-830CE5495DCA}"/>
                  </a:ext>
                </a:extLst>
              </p:cNvPr>
              <p:cNvSpPr/>
              <p:nvPr/>
            </p:nvSpPr>
            <p:spPr bwMode="auto">
              <a:xfrm>
                <a:off x="6170089" y="5253596"/>
                <a:ext cx="1702"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任意多边形: 形状 368">
                <a:extLst>
                  <a:ext uri="{FF2B5EF4-FFF2-40B4-BE49-F238E27FC236}">
                    <a16:creationId xmlns:a16="http://schemas.microsoft.com/office/drawing/2014/main" id="{472CEE4C-3F6B-4085-948C-655390649EA8}"/>
                  </a:ext>
                </a:extLst>
              </p:cNvPr>
              <p:cNvSpPr/>
              <p:nvPr/>
            </p:nvSpPr>
            <p:spPr bwMode="auto">
              <a:xfrm>
                <a:off x="6168386" y="5253596"/>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任意多边形: 形状 369">
                <a:extLst>
                  <a:ext uri="{FF2B5EF4-FFF2-40B4-BE49-F238E27FC236}">
                    <a16:creationId xmlns:a16="http://schemas.microsoft.com/office/drawing/2014/main" id="{A18D81E7-8AF0-4DE8-86E4-47BACC7DFCA4}"/>
                  </a:ext>
                </a:extLst>
              </p:cNvPr>
              <p:cNvSpPr/>
              <p:nvPr/>
            </p:nvSpPr>
            <p:spPr bwMode="auto">
              <a:xfrm>
                <a:off x="6168386" y="5253596"/>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任意多边形: 形状 370">
                <a:extLst>
                  <a:ext uri="{FF2B5EF4-FFF2-40B4-BE49-F238E27FC236}">
                    <a16:creationId xmlns:a16="http://schemas.microsoft.com/office/drawing/2014/main" id="{5623222E-5376-443F-A469-F232B5125278}"/>
                  </a:ext>
                </a:extLst>
              </p:cNvPr>
              <p:cNvSpPr/>
              <p:nvPr/>
            </p:nvSpPr>
            <p:spPr bwMode="auto">
              <a:xfrm>
                <a:off x="6168386" y="5253596"/>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任意多边形: 形状 371">
                <a:extLst>
                  <a:ext uri="{FF2B5EF4-FFF2-40B4-BE49-F238E27FC236}">
                    <a16:creationId xmlns:a16="http://schemas.microsoft.com/office/drawing/2014/main" id="{21E6C4FA-1E1C-4EC9-B1D4-8CBBA4B62762}"/>
                  </a:ext>
                </a:extLst>
              </p:cNvPr>
              <p:cNvSpPr/>
              <p:nvPr/>
            </p:nvSpPr>
            <p:spPr bwMode="auto">
              <a:xfrm>
                <a:off x="6167535" y="5253596"/>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任意多边形: 形状 372">
                <a:extLst>
                  <a:ext uri="{FF2B5EF4-FFF2-40B4-BE49-F238E27FC236}">
                    <a16:creationId xmlns:a16="http://schemas.microsoft.com/office/drawing/2014/main" id="{C18A9C38-4E2E-4D8B-919F-181EEC6F2EAA}"/>
                  </a:ext>
                </a:extLst>
              </p:cNvPr>
              <p:cNvSpPr/>
              <p:nvPr/>
            </p:nvSpPr>
            <p:spPr bwMode="auto">
              <a:xfrm>
                <a:off x="6167535" y="5253596"/>
                <a:ext cx="2554" cy="851"/>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任意多边形: 形状 373">
                <a:extLst>
                  <a:ext uri="{FF2B5EF4-FFF2-40B4-BE49-F238E27FC236}">
                    <a16:creationId xmlns:a16="http://schemas.microsoft.com/office/drawing/2014/main" id="{0F6C3F23-0A34-48B3-B408-0F818027FF5F}"/>
                  </a:ext>
                </a:extLst>
              </p:cNvPr>
              <p:cNvSpPr/>
              <p:nvPr/>
            </p:nvSpPr>
            <p:spPr bwMode="auto">
              <a:xfrm>
                <a:off x="6167535" y="5254448"/>
                <a:ext cx="2554" cy="1702"/>
              </a:xfrm>
              <a:custGeom>
                <a:avLst/>
                <a:gdLst>
                  <a:gd name="T0" fmla="*/ 2 w 2"/>
                  <a:gd name="T1" fmla="*/ 0 h 1"/>
                  <a:gd name="T2" fmla="*/ 0 w 2"/>
                  <a:gd name="T3" fmla="*/ 0 h 1"/>
                  <a:gd name="T4" fmla="*/ 0 w 2"/>
                  <a:gd name="T5" fmla="*/ 0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1" y="1"/>
                      <a:pt x="1" y="1"/>
                      <a:pt x="1" y="1"/>
                    </a:cubicBezTo>
                    <a:cubicBezTo>
                      <a:pt x="1" y="1"/>
                      <a:pt x="1" y="0"/>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任意多边形: 形状 374">
                <a:extLst>
                  <a:ext uri="{FF2B5EF4-FFF2-40B4-BE49-F238E27FC236}">
                    <a16:creationId xmlns:a16="http://schemas.microsoft.com/office/drawing/2014/main" id="{945A50A4-25FD-498A-A8CB-2E41E0E63255}"/>
                  </a:ext>
                </a:extLst>
              </p:cNvPr>
              <p:cNvSpPr/>
              <p:nvPr/>
            </p:nvSpPr>
            <p:spPr bwMode="auto">
              <a:xfrm>
                <a:off x="6166684" y="5254448"/>
                <a:ext cx="1702" cy="1702"/>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任意多边形: 形状 375">
                <a:extLst>
                  <a:ext uri="{FF2B5EF4-FFF2-40B4-BE49-F238E27FC236}">
                    <a16:creationId xmlns:a16="http://schemas.microsoft.com/office/drawing/2014/main" id="{9B1E6B01-228C-4EE7-8EC4-F08A47460E4D}"/>
                  </a:ext>
                </a:extLst>
              </p:cNvPr>
              <p:cNvSpPr/>
              <p:nvPr/>
            </p:nvSpPr>
            <p:spPr bwMode="auto">
              <a:xfrm>
                <a:off x="6166684" y="5254448"/>
                <a:ext cx="1702"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任意多边形: 形状 376">
                <a:extLst>
                  <a:ext uri="{FF2B5EF4-FFF2-40B4-BE49-F238E27FC236}">
                    <a16:creationId xmlns:a16="http://schemas.microsoft.com/office/drawing/2014/main" id="{16B254A5-EB14-4F74-8E75-6B92F15B3716}"/>
                  </a:ext>
                </a:extLst>
              </p:cNvPr>
              <p:cNvSpPr/>
              <p:nvPr/>
            </p:nvSpPr>
            <p:spPr bwMode="auto">
              <a:xfrm>
                <a:off x="6166684" y="5254448"/>
                <a:ext cx="1702" cy="1702"/>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任意多边形: 形状 377">
                <a:extLst>
                  <a:ext uri="{FF2B5EF4-FFF2-40B4-BE49-F238E27FC236}">
                    <a16:creationId xmlns:a16="http://schemas.microsoft.com/office/drawing/2014/main" id="{7D96801A-B194-4B97-83B3-7DC373A5706E}"/>
                  </a:ext>
                </a:extLst>
              </p:cNvPr>
              <p:cNvSpPr/>
              <p:nvPr/>
            </p:nvSpPr>
            <p:spPr bwMode="auto">
              <a:xfrm>
                <a:off x="6164982" y="5254448"/>
                <a:ext cx="2554" cy="1702"/>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任意多边形: 形状 378">
                <a:extLst>
                  <a:ext uri="{FF2B5EF4-FFF2-40B4-BE49-F238E27FC236}">
                    <a16:creationId xmlns:a16="http://schemas.microsoft.com/office/drawing/2014/main" id="{3FAEC28F-5E7F-47E6-8906-33E4485D22D9}"/>
                  </a:ext>
                </a:extLst>
              </p:cNvPr>
              <p:cNvSpPr/>
              <p:nvPr/>
            </p:nvSpPr>
            <p:spPr bwMode="auto">
              <a:xfrm>
                <a:off x="6164982" y="5254448"/>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任意多边形: 形状 379">
                <a:extLst>
                  <a:ext uri="{FF2B5EF4-FFF2-40B4-BE49-F238E27FC236}">
                    <a16:creationId xmlns:a16="http://schemas.microsoft.com/office/drawing/2014/main" id="{E9426D9A-CE8B-424D-ABEB-512D59C4CF74}"/>
                  </a:ext>
                </a:extLst>
              </p:cNvPr>
              <p:cNvSpPr/>
              <p:nvPr/>
            </p:nvSpPr>
            <p:spPr bwMode="auto">
              <a:xfrm>
                <a:off x="6156470" y="5254448"/>
                <a:ext cx="11066" cy="22982"/>
              </a:xfrm>
              <a:custGeom>
                <a:avLst/>
                <a:gdLst>
                  <a:gd name="T0" fmla="*/ 3 w 10"/>
                  <a:gd name="T1" fmla="*/ 19 h 20"/>
                  <a:gd name="T2" fmla="*/ 4 w 10"/>
                  <a:gd name="T3" fmla="*/ 20 h 20"/>
                  <a:gd name="T4" fmla="*/ 2 w 10"/>
                  <a:gd name="T5" fmla="*/ 15 h 20"/>
                  <a:gd name="T6" fmla="*/ 10 w 10"/>
                  <a:gd name="T7" fmla="*/ 1 h 20"/>
                  <a:gd name="T8" fmla="*/ 8 w 10"/>
                  <a:gd name="T9" fmla="*/ 0 h 20"/>
                  <a:gd name="T10" fmla="*/ 0 w 10"/>
                  <a:gd name="T11" fmla="*/ 14 h 20"/>
                  <a:gd name="T12" fmla="*/ 3 w 1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10" h="20">
                    <a:moveTo>
                      <a:pt x="3" y="19"/>
                    </a:moveTo>
                    <a:cubicBezTo>
                      <a:pt x="4" y="20"/>
                      <a:pt x="4" y="20"/>
                      <a:pt x="4" y="20"/>
                    </a:cubicBezTo>
                    <a:cubicBezTo>
                      <a:pt x="3" y="19"/>
                      <a:pt x="2" y="18"/>
                      <a:pt x="2" y="15"/>
                    </a:cubicBezTo>
                    <a:cubicBezTo>
                      <a:pt x="2" y="10"/>
                      <a:pt x="5" y="4"/>
                      <a:pt x="10" y="1"/>
                    </a:cubicBezTo>
                    <a:cubicBezTo>
                      <a:pt x="8" y="0"/>
                      <a:pt x="8" y="0"/>
                      <a:pt x="8" y="0"/>
                    </a:cubicBezTo>
                    <a:cubicBezTo>
                      <a:pt x="4" y="3"/>
                      <a:pt x="0" y="9"/>
                      <a:pt x="0" y="14"/>
                    </a:cubicBezTo>
                    <a:cubicBezTo>
                      <a:pt x="0" y="17"/>
                      <a:pt x="1" y="18"/>
                      <a:pt x="3" y="1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任意多边形: 形状 380">
                <a:extLst>
                  <a:ext uri="{FF2B5EF4-FFF2-40B4-BE49-F238E27FC236}">
                    <a16:creationId xmlns:a16="http://schemas.microsoft.com/office/drawing/2014/main" id="{4EBFD105-6391-4D98-A9BF-9DCD38116887}"/>
                  </a:ext>
                </a:extLst>
              </p:cNvPr>
              <p:cNvSpPr/>
              <p:nvPr/>
            </p:nvSpPr>
            <p:spPr bwMode="auto">
              <a:xfrm>
                <a:off x="6164982" y="5254448"/>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任意多边形: 形状 381">
                <a:extLst>
                  <a:ext uri="{FF2B5EF4-FFF2-40B4-BE49-F238E27FC236}">
                    <a16:creationId xmlns:a16="http://schemas.microsoft.com/office/drawing/2014/main" id="{6322C282-8EB2-4B8A-BE11-11FEF151198D}"/>
                  </a:ext>
                </a:extLst>
              </p:cNvPr>
              <p:cNvSpPr/>
              <p:nvPr/>
            </p:nvSpPr>
            <p:spPr bwMode="auto">
              <a:xfrm>
                <a:off x="6164982" y="5254448"/>
                <a:ext cx="2554" cy="2554"/>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任意多边形: 形状 382">
                <a:extLst>
                  <a:ext uri="{FF2B5EF4-FFF2-40B4-BE49-F238E27FC236}">
                    <a16:creationId xmlns:a16="http://schemas.microsoft.com/office/drawing/2014/main" id="{8ACDCDBB-AD4C-4860-A80A-23C7F839C7BC}"/>
                  </a:ext>
                </a:extLst>
              </p:cNvPr>
              <p:cNvSpPr/>
              <p:nvPr/>
            </p:nvSpPr>
            <p:spPr bwMode="auto">
              <a:xfrm>
                <a:off x="6164130" y="5256150"/>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任意多边形: 形状 383">
                <a:extLst>
                  <a:ext uri="{FF2B5EF4-FFF2-40B4-BE49-F238E27FC236}">
                    <a16:creationId xmlns:a16="http://schemas.microsoft.com/office/drawing/2014/main" id="{E0971AED-2BD0-4342-8C06-9A3F3D572E03}"/>
                  </a:ext>
                </a:extLst>
              </p:cNvPr>
              <p:cNvSpPr/>
              <p:nvPr/>
            </p:nvSpPr>
            <p:spPr bwMode="auto">
              <a:xfrm>
                <a:off x="6164130" y="5256150"/>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任意多边形: 形状 384">
                <a:extLst>
                  <a:ext uri="{FF2B5EF4-FFF2-40B4-BE49-F238E27FC236}">
                    <a16:creationId xmlns:a16="http://schemas.microsoft.com/office/drawing/2014/main" id="{F2B1C385-2234-454A-9934-2DE28BD5AC05}"/>
                  </a:ext>
                </a:extLst>
              </p:cNvPr>
              <p:cNvSpPr/>
              <p:nvPr/>
            </p:nvSpPr>
            <p:spPr bwMode="auto">
              <a:xfrm>
                <a:off x="6164130" y="5256150"/>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任意多边形: 形状 385">
                <a:extLst>
                  <a:ext uri="{FF2B5EF4-FFF2-40B4-BE49-F238E27FC236}">
                    <a16:creationId xmlns:a16="http://schemas.microsoft.com/office/drawing/2014/main" id="{D5E396AD-C02B-46D1-AA9C-F8787673EB35}"/>
                  </a:ext>
                </a:extLst>
              </p:cNvPr>
              <p:cNvSpPr/>
              <p:nvPr/>
            </p:nvSpPr>
            <p:spPr bwMode="auto">
              <a:xfrm>
                <a:off x="6163279" y="5256150"/>
                <a:ext cx="1702" cy="1702"/>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任意多边形: 形状 386">
                <a:extLst>
                  <a:ext uri="{FF2B5EF4-FFF2-40B4-BE49-F238E27FC236}">
                    <a16:creationId xmlns:a16="http://schemas.microsoft.com/office/drawing/2014/main" id="{50208226-4BF8-4696-9F5D-4768DCAC884F}"/>
                  </a:ext>
                </a:extLst>
              </p:cNvPr>
              <p:cNvSpPr/>
              <p:nvPr/>
            </p:nvSpPr>
            <p:spPr bwMode="auto">
              <a:xfrm>
                <a:off x="6163279" y="5257001"/>
                <a:ext cx="1702"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任意多边形: 形状 387">
                <a:extLst>
                  <a:ext uri="{FF2B5EF4-FFF2-40B4-BE49-F238E27FC236}">
                    <a16:creationId xmlns:a16="http://schemas.microsoft.com/office/drawing/2014/main" id="{990D90C2-48BA-4224-ABA3-2AE56A5AB55F}"/>
                  </a:ext>
                </a:extLst>
              </p:cNvPr>
              <p:cNvSpPr/>
              <p:nvPr/>
            </p:nvSpPr>
            <p:spPr bwMode="auto">
              <a:xfrm>
                <a:off x="6163279" y="5257001"/>
                <a:ext cx="1702"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任意多边形: 形状 388">
                <a:extLst>
                  <a:ext uri="{FF2B5EF4-FFF2-40B4-BE49-F238E27FC236}">
                    <a16:creationId xmlns:a16="http://schemas.microsoft.com/office/drawing/2014/main" id="{BE47E58B-6B33-4580-903A-043B123BBD16}"/>
                  </a:ext>
                </a:extLst>
              </p:cNvPr>
              <p:cNvSpPr/>
              <p:nvPr/>
            </p:nvSpPr>
            <p:spPr bwMode="auto">
              <a:xfrm>
                <a:off x="6161577" y="5257001"/>
                <a:ext cx="2554" cy="2554"/>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0"/>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任意多边形: 形状 389">
                <a:extLst>
                  <a:ext uri="{FF2B5EF4-FFF2-40B4-BE49-F238E27FC236}">
                    <a16:creationId xmlns:a16="http://schemas.microsoft.com/office/drawing/2014/main" id="{8C12EF3B-E8BE-48C1-99F4-2E1755394D4B}"/>
                  </a:ext>
                </a:extLst>
              </p:cNvPr>
              <p:cNvSpPr/>
              <p:nvPr/>
            </p:nvSpPr>
            <p:spPr bwMode="auto">
              <a:xfrm>
                <a:off x="6161577" y="5257852"/>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任意多边形: 形状 390">
                <a:extLst>
                  <a:ext uri="{FF2B5EF4-FFF2-40B4-BE49-F238E27FC236}">
                    <a16:creationId xmlns:a16="http://schemas.microsoft.com/office/drawing/2014/main" id="{5770D197-6819-4295-ADF9-1D9326711DC4}"/>
                  </a:ext>
                </a:extLst>
              </p:cNvPr>
              <p:cNvSpPr/>
              <p:nvPr/>
            </p:nvSpPr>
            <p:spPr bwMode="auto">
              <a:xfrm>
                <a:off x="6161577" y="5257852"/>
                <a:ext cx="2554" cy="1702"/>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任意多边形: 形状 391">
                <a:extLst>
                  <a:ext uri="{FF2B5EF4-FFF2-40B4-BE49-F238E27FC236}">
                    <a16:creationId xmlns:a16="http://schemas.microsoft.com/office/drawing/2014/main" id="{11CDD7DB-5558-4237-A751-48B94DB001D8}"/>
                  </a:ext>
                </a:extLst>
              </p:cNvPr>
              <p:cNvSpPr/>
              <p:nvPr/>
            </p:nvSpPr>
            <p:spPr bwMode="auto">
              <a:xfrm>
                <a:off x="6160725" y="5257852"/>
                <a:ext cx="2554" cy="2554"/>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任意多边形: 形状 392">
                <a:extLst>
                  <a:ext uri="{FF2B5EF4-FFF2-40B4-BE49-F238E27FC236}">
                    <a16:creationId xmlns:a16="http://schemas.microsoft.com/office/drawing/2014/main" id="{FC7EC96C-B157-48C6-9337-B9DB9B9ADBC5}"/>
                  </a:ext>
                </a:extLst>
              </p:cNvPr>
              <p:cNvSpPr/>
              <p:nvPr/>
            </p:nvSpPr>
            <p:spPr bwMode="auto">
              <a:xfrm>
                <a:off x="6160725" y="5259555"/>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任意多边形: 形状 393">
                <a:extLst>
                  <a:ext uri="{FF2B5EF4-FFF2-40B4-BE49-F238E27FC236}">
                    <a16:creationId xmlns:a16="http://schemas.microsoft.com/office/drawing/2014/main" id="{32AEE380-4443-4B1C-B0BE-8195DA552B38}"/>
                  </a:ext>
                </a:extLst>
              </p:cNvPr>
              <p:cNvSpPr/>
              <p:nvPr/>
            </p:nvSpPr>
            <p:spPr bwMode="auto">
              <a:xfrm>
                <a:off x="6160725" y="5259555"/>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任意多边形: 形状 394">
                <a:extLst>
                  <a:ext uri="{FF2B5EF4-FFF2-40B4-BE49-F238E27FC236}">
                    <a16:creationId xmlns:a16="http://schemas.microsoft.com/office/drawing/2014/main" id="{AC137C26-CF91-4EE2-BE7B-C825E4387A77}"/>
                  </a:ext>
                </a:extLst>
              </p:cNvPr>
              <p:cNvSpPr/>
              <p:nvPr/>
            </p:nvSpPr>
            <p:spPr bwMode="auto">
              <a:xfrm>
                <a:off x="6159874" y="5259555"/>
                <a:ext cx="1702" cy="1702"/>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任意多边形: 形状 395">
                <a:extLst>
                  <a:ext uri="{FF2B5EF4-FFF2-40B4-BE49-F238E27FC236}">
                    <a16:creationId xmlns:a16="http://schemas.microsoft.com/office/drawing/2014/main" id="{87E3D7D1-9512-4379-B10E-BA81CDACA333}"/>
                  </a:ext>
                </a:extLst>
              </p:cNvPr>
              <p:cNvSpPr/>
              <p:nvPr/>
            </p:nvSpPr>
            <p:spPr bwMode="auto">
              <a:xfrm>
                <a:off x="6159874" y="5260406"/>
                <a:ext cx="1702" cy="2554"/>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1"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任意多边形: 形状 396">
                <a:extLst>
                  <a:ext uri="{FF2B5EF4-FFF2-40B4-BE49-F238E27FC236}">
                    <a16:creationId xmlns:a16="http://schemas.microsoft.com/office/drawing/2014/main" id="{04B57AC6-290B-4383-A478-3A99A40CED1B}"/>
                  </a:ext>
                </a:extLst>
              </p:cNvPr>
              <p:cNvSpPr/>
              <p:nvPr/>
            </p:nvSpPr>
            <p:spPr bwMode="auto">
              <a:xfrm>
                <a:off x="6158172" y="5261257"/>
                <a:ext cx="2554" cy="2554"/>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0" y="0"/>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任意多边形: 形状 397">
                <a:extLst>
                  <a:ext uri="{FF2B5EF4-FFF2-40B4-BE49-F238E27FC236}">
                    <a16:creationId xmlns:a16="http://schemas.microsoft.com/office/drawing/2014/main" id="{1E13D56F-EE8E-4B15-8EA1-15E77CBCAAF3}"/>
                  </a:ext>
                </a:extLst>
              </p:cNvPr>
              <p:cNvSpPr/>
              <p:nvPr/>
            </p:nvSpPr>
            <p:spPr bwMode="auto">
              <a:xfrm>
                <a:off x="6158172" y="5262959"/>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任意多边形: 形状 398">
                <a:extLst>
                  <a:ext uri="{FF2B5EF4-FFF2-40B4-BE49-F238E27FC236}">
                    <a16:creationId xmlns:a16="http://schemas.microsoft.com/office/drawing/2014/main" id="{2EEAF586-E9FF-4938-8260-395C3B4F7C3A}"/>
                  </a:ext>
                </a:extLst>
              </p:cNvPr>
              <p:cNvSpPr/>
              <p:nvPr/>
            </p:nvSpPr>
            <p:spPr bwMode="auto">
              <a:xfrm>
                <a:off x="6158172" y="5262959"/>
                <a:ext cx="2554" cy="1702"/>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1" y="2"/>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任意多边形: 形状 399">
                <a:extLst>
                  <a:ext uri="{FF2B5EF4-FFF2-40B4-BE49-F238E27FC236}">
                    <a16:creationId xmlns:a16="http://schemas.microsoft.com/office/drawing/2014/main" id="{C103FE16-7CC4-4970-99C1-5AF61BF920B8}"/>
                  </a:ext>
                </a:extLst>
              </p:cNvPr>
              <p:cNvSpPr/>
              <p:nvPr/>
            </p:nvSpPr>
            <p:spPr bwMode="auto">
              <a:xfrm>
                <a:off x="6158172" y="5263810"/>
                <a:ext cx="1702"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任意多边形: 形状 400">
                <a:extLst>
                  <a:ext uri="{FF2B5EF4-FFF2-40B4-BE49-F238E27FC236}">
                    <a16:creationId xmlns:a16="http://schemas.microsoft.com/office/drawing/2014/main" id="{50C90CA5-F54B-405C-AE85-F28FF0DA07A3}"/>
                  </a:ext>
                </a:extLst>
              </p:cNvPr>
              <p:cNvSpPr/>
              <p:nvPr/>
            </p:nvSpPr>
            <p:spPr bwMode="auto">
              <a:xfrm>
                <a:off x="6157321" y="5263810"/>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任意多边形: 形状 401">
                <a:extLst>
                  <a:ext uri="{FF2B5EF4-FFF2-40B4-BE49-F238E27FC236}">
                    <a16:creationId xmlns:a16="http://schemas.microsoft.com/office/drawing/2014/main" id="{942BA605-480D-459A-A902-82D02C1F7FB9}"/>
                  </a:ext>
                </a:extLst>
              </p:cNvPr>
              <p:cNvSpPr/>
              <p:nvPr/>
            </p:nvSpPr>
            <p:spPr bwMode="auto">
              <a:xfrm>
                <a:off x="6157321" y="5263810"/>
                <a:ext cx="2554"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任意多边形: 形状 402">
                <a:extLst>
                  <a:ext uri="{FF2B5EF4-FFF2-40B4-BE49-F238E27FC236}">
                    <a16:creationId xmlns:a16="http://schemas.microsoft.com/office/drawing/2014/main" id="{6470EEDA-1227-4388-BECD-23D769A53C6F}"/>
                  </a:ext>
                </a:extLst>
              </p:cNvPr>
              <p:cNvSpPr/>
              <p:nvPr/>
            </p:nvSpPr>
            <p:spPr bwMode="auto">
              <a:xfrm>
                <a:off x="6157321" y="5264662"/>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任意多边形: 形状 403">
                <a:extLst>
                  <a:ext uri="{FF2B5EF4-FFF2-40B4-BE49-F238E27FC236}">
                    <a16:creationId xmlns:a16="http://schemas.microsoft.com/office/drawing/2014/main" id="{6B0F3394-ECB7-42F9-ACDA-C0D31267CCC5}"/>
                  </a:ext>
                </a:extLst>
              </p:cNvPr>
              <p:cNvSpPr/>
              <p:nvPr/>
            </p:nvSpPr>
            <p:spPr bwMode="auto">
              <a:xfrm>
                <a:off x="6157321" y="5264662"/>
                <a:ext cx="2554"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任意多边形: 形状 404">
                <a:extLst>
                  <a:ext uri="{FF2B5EF4-FFF2-40B4-BE49-F238E27FC236}">
                    <a16:creationId xmlns:a16="http://schemas.microsoft.com/office/drawing/2014/main" id="{A6FF5692-76A7-4D94-97E1-DF668201E586}"/>
                  </a:ext>
                </a:extLst>
              </p:cNvPr>
              <p:cNvSpPr/>
              <p:nvPr/>
            </p:nvSpPr>
            <p:spPr bwMode="auto">
              <a:xfrm>
                <a:off x="6157321" y="5266364"/>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任意多边形: 形状 405">
                <a:extLst>
                  <a:ext uri="{FF2B5EF4-FFF2-40B4-BE49-F238E27FC236}">
                    <a16:creationId xmlns:a16="http://schemas.microsoft.com/office/drawing/2014/main" id="{00743BA1-DC96-4279-9326-555172544DB5}"/>
                  </a:ext>
                </a:extLst>
              </p:cNvPr>
              <p:cNvSpPr/>
              <p:nvPr/>
            </p:nvSpPr>
            <p:spPr bwMode="auto">
              <a:xfrm>
                <a:off x="6157321" y="5266364"/>
                <a:ext cx="851" cy="85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1"/>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任意多边形: 形状 406">
                <a:extLst>
                  <a:ext uri="{FF2B5EF4-FFF2-40B4-BE49-F238E27FC236}">
                    <a16:creationId xmlns:a16="http://schemas.microsoft.com/office/drawing/2014/main" id="{05AD1993-C03A-433D-A6D9-BD966AE416CC}"/>
                  </a:ext>
                </a:extLst>
              </p:cNvPr>
              <p:cNvSpPr/>
              <p:nvPr/>
            </p:nvSpPr>
            <p:spPr bwMode="auto">
              <a:xfrm>
                <a:off x="6157321" y="5267215"/>
                <a:ext cx="851" cy="85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1" y="1"/>
                      <a:pt x="1" y="1"/>
                      <a:pt x="1" y="1"/>
                    </a:cubicBezTo>
                    <a:cubicBezTo>
                      <a:pt x="1" y="1"/>
                      <a:pt x="1" y="1"/>
                      <a:pt x="1"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任意多边形: 形状 407">
                <a:extLst>
                  <a:ext uri="{FF2B5EF4-FFF2-40B4-BE49-F238E27FC236}">
                    <a16:creationId xmlns:a16="http://schemas.microsoft.com/office/drawing/2014/main" id="{0871424A-B2D1-406E-8FE7-0674BC551304}"/>
                  </a:ext>
                </a:extLst>
              </p:cNvPr>
              <p:cNvSpPr/>
              <p:nvPr/>
            </p:nvSpPr>
            <p:spPr bwMode="auto">
              <a:xfrm>
                <a:off x="6157321" y="5267215"/>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任意多边形: 形状 408">
                <a:extLst>
                  <a:ext uri="{FF2B5EF4-FFF2-40B4-BE49-F238E27FC236}">
                    <a16:creationId xmlns:a16="http://schemas.microsoft.com/office/drawing/2014/main" id="{69F25212-6A18-4025-8EB1-920ED597B868}"/>
                  </a:ext>
                </a:extLst>
              </p:cNvPr>
              <p:cNvSpPr/>
              <p:nvPr/>
            </p:nvSpPr>
            <p:spPr bwMode="auto">
              <a:xfrm>
                <a:off x="6156470" y="5267215"/>
                <a:ext cx="1702" cy="2554"/>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0" y="0"/>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任意多边形: 形状 409">
                <a:extLst>
                  <a:ext uri="{FF2B5EF4-FFF2-40B4-BE49-F238E27FC236}">
                    <a16:creationId xmlns:a16="http://schemas.microsoft.com/office/drawing/2014/main" id="{1F135973-1061-4C56-989B-884EB51DAA48}"/>
                  </a:ext>
                </a:extLst>
              </p:cNvPr>
              <p:cNvSpPr/>
              <p:nvPr/>
            </p:nvSpPr>
            <p:spPr bwMode="auto">
              <a:xfrm>
                <a:off x="6156470" y="5268066"/>
                <a:ext cx="1702"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任意多边形: 形状 410">
                <a:extLst>
                  <a:ext uri="{FF2B5EF4-FFF2-40B4-BE49-F238E27FC236}">
                    <a16:creationId xmlns:a16="http://schemas.microsoft.com/office/drawing/2014/main" id="{1CB126B6-8FE2-4CE2-8ABE-5A2C6307B987}"/>
                  </a:ext>
                </a:extLst>
              </p:cNvPr>
              <p:cNvSpPr/>
              <p:nvPr/>
            </p:nvSpPr>
            <p:spPr bwMode="auto">
              <a:xfrm>
                <a:off x="6156470" y="5268066"/>
                <a:ext cx="1702" cy="1702"/>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任意多边形: 形状 411">
                <a:extLst>
                  <a:ext uri="{FF2B5EF4-FFF2-40B4-BE49-F238E27FC236}">
                    <a16:creationId xmlns:a16="http://schemas.microsoft.com/office/drawing/2014/main" id="{7A851AA6-C6BD-4C71-A56C-8AF1F0D38F65}"/>
                  </a:ext>
                </a:extLst>
              </p:cNvPr>
              <p:cNvSpPr/>
              <p:nvPr/>
            </p:nvSpPr>
            <p:spPr bwMode="auto">
              <a:xfrm>
                <a:off x="6156470" y="5269769"/>
                <a:ext cx="1702" cy="851"/>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任意多边形: 形状 412">
                <a:extLst>
                  <a:ext uri="{FF2B5EF4-FFF2-40B4-BE49-F238E27FC236}">
                    <a16:creationId xmlns:a16="http://schemas.microsoft.com/office/drawing/2014/main" id="{07329238-7BB0-4818-A4D6-F3E91B0AD35C}"/>
                  </a:ext>
                </a:extLst>
              </p:cNvPr>
              <p:cNvSpPr/>
              <p:nvPr/>
            </p:nvSpPr>
            <p:spPr bwMode="auto">
              <a:xfrm>
                <a:off x="6156470" y="5269769"/>
                <a:ext cx="1702"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任意多边形: 形状 413">
                <a:extLst>
                  <a:ext uri="{FF2B5EF4-FFF2-40B4-BE49-F238E27FC236}">
                    <a16:creationId xmlns:a16="http://schemas.microsoft.com/office/drawing/2014/main" id="{202CDF31-E567-4B81-8AF2-2873137430BC}"/>
                  </a:ext>
                </a:extLst>
              </p:cNvPr>
              <p:cNvSpPr/>
              <p:nvPr/>
            </p:nvSpPr>
            <p:spPr bwMode="auto">
              <a:xfrm>
                <a:off x="6156470" y="5269769"/>
                <a:ext cx="1702" cy="170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任意多边形: 形状 414">
                <a:extLst>
                  <a:ext uri="{FF2B5EF4-FFF2-40B4-BE49-F238E27FC236}">
                    <a16:creationId xmlns:a16="http://schemas.microsoft.com/office/drawing/2014/main" id="{511BDDD4-EA16-4BCA-BDE2-513604D62006}"/>
                  </a:ext>
                </a:extLst>
              </p:cNvPr>
              <p:cNvSpPr/>
              <p:nvPr/>
            </p:nvSpPr>
            <p:spPr bwMode="auto">
              <a:xfrm>
                <a:off x="6156470" y="5270620"/>
                <a:ext cx="1702" cy="851"/>
              </a:xfrm>
              <a:custGeom>
                <a:avLst/>
                <a:gdLst>
                  <a:gd name="T0" fmla="*/ 2 w 2"/>
                  <a:gd name="T1" fmla="*/ 1 h 1"/>
                  <a:gd name="T2" fmla="*/ 0 w 2"/>
                  <a:gd name="T3" fmla="*/ 0 h 1"/>
                  <a:gd name="T4" fmla="*/ 0 w 2"/>
                  <a:gd name="T5" fmla="*/ 0 h 1"/>
                  <a:gd name="T6" fmla="*/ 0 w 2"/>
                  <a:gd name="T7" fmla="*/ 0 h 1"/>
                  <a:gd name="T8" fmla="*/ 2 w 2"/>
                  <a:gd name="T9" fmla="*/ 1 h 1"/>
                  <a:gd name="T10" fmla="*/ 2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0" y="0"/>
                      <a:pt x="0" y="0"/>
                      <a:pt x="0" y="0"/>
                    </a:cubicBezTo>
                    <a:cubicBezTo>
                      <a:pt x="0" y="0"/>
                      <a:pt x="0" y="0"/>
                      <a:pt x="0" y="0"/>
                    </a:cubicBezTo>
                    <a:cubicBezTo>
                      <a:pt x="0" y="0"/>
                      <a:pt x="0" y="0"/>
                      <a:pt x="0" y="0"/>
                    </a:cubicBezTo>
                    <a:cubicBezTo>
                      <a:pt x="2" y="1"/>
                      <a:pt x="2" y="1"/>
                      <a:pt x="2"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任意多边形: 形状 415">
                <a:extLst>
                  <a:ext uri="{FF2B5EF4-FFF2-40B4-BE49-F238E27FC236}">
                    <a16:creationId xmlns:a16="http://schemas.microsoft.com/office/drawing/2014/main" id="{C13FB06B-2D4A-44BF-B8E8-2DBB21A7C70C}"/>
                  </a:ext>
                </a:extLst>
              </p:cNvPr>
              <p:cNvSpPr/>
              <p:nvPr/>
            </p:nvSpPr>
            <p:spPr bwMode="auto">
              <a:xfrm>
                <a:off x="6156470" y="5270620"/>
                <a:ext cx="1702"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任意多边形: 形状 416">
                <a:extLst>
                  <a:ext uri="{FF2B5EF4-FFF2-40B4-BE49-F238E27FC236}">
                    <a16:creationId xmlns:a16="http://schemas.microsoft.com/office/drawing/2014/main" id="{EAD6AFF7-C81B-4E83-B6E8-499E56E0C052}"/>
                  </a:ext>
                </a:extLst>
              </p:cNvPr>
              <p:cNvSpPr/>
              <p:nvPr/>
            </p:nvSpPr>
            <p:spPr bwMode="auto">
              <a:xfrm>
                <a:off x="6156470" y="5270620"/>
                <a:ext cx="1702"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任意多边形: 形状 417">
                <a:extLst>
                  <a:ext uri="{FF2B5EF4-FFF2-40B4-BE49-F238E27FC236}">
                    <a16:creationId xmlns:a16="http://schemas.microsoft.com/office/drawing/2014/main" id="{9105D044-03FC-4C7F-917B-7DE12ABD711B}"/>
                  </a:ext>
                </a:extLst>
              </p:cNvPr>
              <p:cNvSpPr/>
              <p:nvPr/>
            </p:nvSpPr>
            <p:spPr bwMode="auto">
              <a:xfrm>
                <a:off x="6156470" y="5271471"/>
                <a:ext cx="1702"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任意多边形: 形状 418">
                <a:extLst>
                  <a:ext uri="{FF2B5EF4-FFF2-40B4-BE49-F238E27FC236}">
                    <a16:creationId xmlns:a16="http://schemas.microsoft.com/office/drawing/2014/main" id="{93D8B0BD-C49B-414C-B962-C28B28C6CD83}"/>
                  </a:ext>
                </a:extLst>
              </p:cNvPr>
              <p:cNvSpPr/>
              <p:nvPr/>
            </p:nvSpPr>
            <p:spPr bwMode="auto">
              <a:xfrm>
                <a:off x="6156470" y="5271471"/>
                <a:ext cx="1702"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任意多边形: 形状 419">
                <a:extLst>
                  <a:ext uri="{FF2B5EF4-FFF2-40B4-BE49-F238E27FC236}">
                    <a16:creationId xmlns:a16="http://schemas.microsoft.com/office/drawing/2014/main" id="{39733379-8F10-47EE-83A5-FCAB41162C22}"/>
                  </a:ext>
                </a:extLst>
              </p:cNvPr>
              <p:cNvSpPr/>
              <p:nvPr/>
            </p:nvSpPr>
            <p:spPr bwMode="auto">
              <a:xfrm>
                <a:off x="6156470" y="5273173"/>
                <a:ext cx="1702"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任意多边形: 形状 420">
                <a:extLst>
                  <a:ext uri="{FF2B5EF4-FFF2-40B4-BE49-F238E27FC236}">
                    <a16:creationId xmlns:a16="http://schemas.microsoft.com/office/drawing/2014/main" id="{76B394BC-430C-4497-B85C-D9DF1AF983D7}"/>
                  </a:ext>
                </a:extLst>
              </p:cNvPr>
              <p:cNvSpPr/>
              <p:nvPr/>
            </p:nvSpPr>
            <p:spPr bwMode="auto">
              <a:xfrm>
                <a:off x="6156470" y="5273173"/>
                <a:ext cx="1702" cy="851"/>
              </a:xfrm>
              <a:custGeom>
                <a:avLst/>
                <a:gdLst>
                  <a:gd name="T0" fmla="*/ 2 w 2"/>
                  <a:gd name="T1" fmla="*/ 1 h 1"/>
                  <a:gd name="T2" fmla="*/ 0 w 2"/>
                  <a:gd name="T3" fmla="*/ 0 h 1"/>
                  <a:gd name="T4" fmla="*/ 1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1"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任意多边形: 形状 421">
                <a:extLst>
                  <a:ext uri="{FF2B5EF4-FFF2-40B4-BE49-F238E27FC236}">
                    <a16:creationId xmlns:a16="http://schemas.microsoft.com/office/drawing/2014/main" id="{BD868B74-915C-48A2-A2F3-88A23177F669}"/>
                  </a:ext>
                </a:extLst>
              </p:cNvPr>
              <p:cNvSpPr/>
              <p:nvPr/>
            </p:nvSpPr>
            <p:spPr bwMode="auto">
              <a:xfrm>
                <a:off x="6157321" y="5273173"/>
                <a:ext cx="851" cy="170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任意多边形: 形状 422">
                <a:extLst>
                  <a:ext uri="{FF2B5EF4-FFF2-40B4-BE49-F238E27FC236}">
                    <a16:creationId xmlns:a16="http://schemas.microsoft.com/office/drawing/2014/main" id="{A6218BB8-0365-4560-B0EB-E91705E4FC2F}"/>
                  </a:ext>
                </a:extLst>
              </p:cNvPr>
              <p:cNvSpPr/>
              <p:nvPr/>
            </p:nvSpPr>
            <p:spPr bwMode="auto">
              <a:xfrm>
                <a:off x="6157321" y="5274024"/>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任意多边形: 形状 423">
                <a:extLst>
                  <a:ext uri="{FF2B5EF4-FFF2-40B4-BE49-F238E27FC236}">
                    <a16:creationId xmlns:a16="http://schemas.microsoft.com/office/drawing/2014/main" id="{D893B8A8-DFEC-4EC7-BDB8-6497CFF93B7E}"/>
                  </a:ext>
                </a:extLst>
              </p:cNvPr>
              <p:cNvSpPr/>
              <p:nvPr/>
            </p:nvSpPr>
            <p:spPr bwMode="auto">
              <a:xfrm>
                <a:off x="6157321" y="5274024"/>
                <a:ext cx="2554" cy="2554"/>
              </a:xfrm>
              <a:custGeom>
                <a:avLst/>
                <a:gdLst>
                  <a:gd name="T0" fmla="*/ 1 w 2"/>
                  <a:gd name="T1" fmla="*/ 1 h 2"/>
                  <a:gd name="T2" fmla="*/ 0 w 2"/>
                  <a:gd name="T3" fmla="*/ 0 h 2"/>
                  <a:gd name="T4" fmla="*/ 0 w 2"/>
                  <a:gd name="T5" fmla="*/ 1 h 2"/>
                  <a:gd name="T6" fmla="*/ 2 w 2"/>
                  <a:gd name="T7" fmla="*/ 2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0"/>
                      <a:pt x="0" y="0"/>
                      <a:pt x="0" y="0"/>
                    </a:cubicBezTo>
                    <a:cubicBezTo>
                      <a:pt x="0" y="0"/>
                      <a:pt x="0" y="1"/>
                      <a:pt x="0" y="1"/>
                    </a:cubicBezTo>
                    <a:cubicBezTo>
                      <a:pt x="2" y="2"/>
                      <a:pt x="2" y="2"/>
                      <a:pt x="2" y="2"/>
                    </a:cubicBezTo>
                    <a:cubicBezTo>
                      <a:pt x="2" y="2"/>
                      <a:pt x="2"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任意多边形: 形状 424">
                <a:extLst>
                  <a:ext uri="{FF2B5EF4-FFF2-40B4-BE49-F238E27FC236}">
                    <a16:creationId xmlns:a16="http://schemas.microsoft.com/office/drawing/2014/main" id="{D6D0CED7-C09D-40D1-B28C-DA46621CED8C}"/>
                  </a:ext>
                </a:extLst>
              </p:cNvPr>
              <p:cNvSpPr/>
              <p:nvPr/>
            </p:nvSpPr>
            <p:spPr bwMode="auto">
              <a:xfrm>
                <a:off x="6157321" y="5274876"/>
                <a:ext cx="3405" cy="2554"/>
              </a:xfrm>
              <a:custGeom>
                <a:avLst/>
                <a:gdLst>
                  <a:gd name="T0" fmla="*/ 2 w 3"/>
                  <a:gd name="T1" fmla="*/ 1 h 2"/>
                  <a:gd name="T2" fmla="*/ 0 w 3"/>
                  <a:gd name="T3" fmla="*/ 0 h 2"/>
                  <a:gd name="T4" fmla="*/ 2 w 3"/>
                  <a:gd name="T5" fmla="*/ 1 h 2"/>
                  <a:gd name="T6" fmla="*/ 3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0" y="0"/>
                      <a:pt x="0" y="0"/>
                      <a:pt x="0" y="0"/>
                    </a:cubicBezTo>
                    <a:cubicBezTo>
                      <a:pt x="1" y="0"/>
                      <a:pt x="1" y="1"/>
                      <a:pt x="2" y="1"/>
                    </a:cubicBezTo>
                    <a:cubicBezTo>
                      <a:pt x="3" y="2"/>
                      <a:pt x="3" y="2"/>
                      <a:pt x="3" y="2"/>
                    </a:cubicBezTo>
                    <a:cubicBezTo>
                      <a:pt x="3"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任意多边形: 形状 425">
                <a:extLst>
                  <a:ext uri="{FF2B5EF4-FFF2-40B4-BE49-F238E27FC236}">
                    <a16:creationId xmlns:a16="http://schemas.microsoft.com/office/drawing/2014/main" id="{40A4998E-ECC4-401F-BC54-028B0D7B86C3}"/>
                  </a:ext>
                </a:extLst>
              </p:cNvPr>
              <p:cNvSpPr/>
              <p:nvPr/>
            </p:nvSpPr>
            <p:spPr bwMode="auto">
              <a:xfrm>
                <a:off x="6158172" y="5253596"/>
                <a:ext cx="18726" cy="25535"/>
              </a:xfrm>
              <a:custGeom>
                <a:avLst/>
                <a:gdLst>
                  <a:gd name="T0" fmla="*/ 8 w 16"/>
                  <a:gd name="T1" fmla="*/ 2 h 23"/>
                  <a:gd name="T2" fmla="*/ 0 w 16"/>
                  <a:gd name="T3" fmla="*/ 16 h 23"/>
                  <a:gd name="T4" fmla="*/ 8 w 16"/>
                  <a:gd name="T5" fmla="*/ 21 h 23"/>
                  <a:gd name="T6" fmla="*/ 16 w 16"/>
                  <a:gd name="T7" fmla="*/ 7 h 23"/>
                  <a:gd name="T8" fmla="*/ 8 w 16"/>
                  <a:gd name="T9" fmla="*/ 2 h 23"/>
                </a:gdLst>
                <a:ahLst/>
                <a:cxnLst>
                  <a:cxn ang="0">
                    <a:pos x="T0" y="T1"/>
                  </a:cxn>
                  <a:cxn ang="0">
                    <a:pos x="T2" y="T3"/>
                  </a:cxn>
                  <a:cxn ang="0">
                    <a:pos x="T4" y="T5"/>
                  </a:cxn>
                  <a:cxn ang="0">
                    <a:pos x="T6" y="T7"/>
                  </a:cxn>
                  <a:cxn ang="0">
                    <a:pos x="T8" y="T9"/>
                  </a:cxn>
                </a:cxnLst>
                <a:rect l="0" t="0" r="r" b="b"/>
                <a:pathLst>
                  <a:path w="16" h="23">
                    <a:moveTo>
                      <a:pt x="8" y="2"/>
                    </a:moveTo>
                    <a:cubicBezTo>
                      <a:pt x="3" y="5"/>
                      <a:pt x="0" y="11"/>
                      <a:pt x="0" y="16"/>
                    </a:cubicBezTo>
                    <a:cubicBezTo>
                      <a:pt x="0" y="21"/>
                      <a:pt x="3" y="23"/>
                      <a:pt x="8" y="21"/>
                    </a:cubicBezTo>
                    <a:cubicBezTo>
                      <a:pt x="12" y="18"/>
                      <a:pt x="16" y="12"/>
                      <a:pt x="16" y="7"/>
                    </a:cubicBezTo>
                    <a:cubicBezTo>
                      <a:pt x="16" y="2"/>
                      <a:pt x="12" y="0"/>
                      <a:pt x="8" y="2"/>
                    </a:cubicBez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任意多边形: 形状 426">
                <a:extLst>
                  <a:ext uri="{FF2B5EF4-FFF2-40B4-BE49-F238E27FC236}">
                    <a16:creationId xmlns:a16="http://schemas.microsoft.com/office/drawing/2014/main" id="{8A227161-4B83-49F0-B599-BF1165C32DEE}"/>
                  </a:ext>
                </a:extLst>
              </p:cNvPr>
              <p:cNvSpPr/>
              <p:nvPr/>
            </p:nvSpPr>
            <p:spPr bwMode="auto">
              <a:xfrm>
                <a:off x="6245843" y="5203377"/>
                <a:ext cx="10214" cy="22130"/>
              </a:xfrm>
              <a:custGeom>
                <a:avLst/>
                <a:gdLst>
                  <a:gd name="T0" fmla="*/ 2 w 9"/>
                  <a:gd name="T1" fmla="*/ 19 h 20"/>
                  <a:gd name="T2" fmla="*/ 4 w 9"/>
                  <a:gd name="T3" fmla="*/ 20 h 20"/>
                  <a:gd name="T4" fmla="*/ 1 w 9"/>
                  <a:gd name="T5" fmla="*/ 15 h 20"/>
                  <a:gd name="T6" fmla="*/ 9 w 9"/>
                  <a:gd name="T7" fmla="*/ 1 h 20"/>
                  <a:gd name="T8" fmla="*/ 8 w 9"/>
                  <a:gd name="T9" fmla="*/ 0 h 20"/>
                  <a:gd name="T10" fmla="*/ 0 w 9"/>
                  <a:gd name="T11" fmla="*/ 14 h 20"/>
                  <a:gd name="T12" fmla="*/ 2 w 9"/>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2" y="19"/>
                    </a:moveTo>
                    <a:cubicBezTo>
                      <a:pt x="4" y="20"/>
                      <a:pt x="4" y="20"/>
                      <a:pt x="4" y="20"/>
                    </a:cubicBezTo>
                    <a:cubicBezTo>
                      <a:pt x="2" y="19"/>
                      <a:pt x="1" y="18"/>
                      <a:pt x="1" y="15"/>
                    </a:cubicBezTo>
                    <a:cubicBezTo>
                      <a:pt x="1" y="10"/>
                      <a:pt x="5" y="4"/>
                      <a:pt x="9" y="1"/>
                    </a:cubicBezTo>
                    <a:cubicBezTo>
                      <a:pt x="8" y="0"/>
                      <a:pt x="8" y="0"/>
                      <a:pt x="8" y="0"/>
                    </a:cubicBezTo>
                    <a:cubicBezTo>
                      <a:pt x="3" y="3"/>
                      <a:pt x="0" y="9"/>
                      <a:pt x="0" y="14"/>
                    </a:cubicBezTo>
                    <a:cubicBezTo>
                      <a:pt x="0" y="17"/>
                      <a:pt x="1" y="18"/>
                      <a:pt x="2" y="1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任意多边形: 形状 427">
                <a:extLst>
                  <a:ext uri="{FF2B5EF4-FFF2-40B4-BE49-F238E27FC236}">
                    <a16:creationId xmlns:a16="http://schemas.microsoft.com/office/drawing/2014/main" id="{BA8CA1CD-7C3A-4BD0-995B-2B616C6D326F}"/>
                  </a:ext>
                </a:extLst>
              </p:cNvPr>
              <p:cNvSpPr/>
              <p:nvPr/>
            </p:nvSpPr>
            <p:spPr bwMode="auto">
              <a:xfrm>
                <a:off x="6255206" y="5203377"/>
                <a:ext cx="851" cy="85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1"/>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任意多边形: 形状 428">
                <a:extLst>
                  <a:ext uri="{FF2B5EF4-FFF2-40B4-BE49-F238E27FC236}">
                    <a16:creationId xmlns:a16="http://schemas.microsoft.com/office/drawing/2014/main" id="{F9ABBAB3-F1FD-4DBE-8068-4D81B958456C}"/>
                  </a:ext>
                </a:extLst>
              </p:cNvPr>
              <p:cNvSpPr/>
              <p:nvPr/>
            </p:nvSpPr>
            <p:spPr bwMode="auto">
              <a:xfrm>
                <a:off x="6254354" y="5204228"/>
                <a:ext cx="1702" cy="851"/>
              </a:xfrm>
              <a:custGeom>
                <a:avLst/>
                <a:gdLst>
                  <a:gd name="T0" fmla="*/ 2 w 2"/>
                  <a:gd name="T1" fmla="*/ 0 h 1"/>
                  <a:gd name="T2" fmla="*/ 1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0" y="0"/>
                      <a:pt x="0" y="0"/>
                    </a:cubicBezTo>
                    <a:cubicBezTo>
                      <a:pt x="2" y="1"/>
                      <a:pt x="2" y="1"/>
                      <a:pt x="2" y="1"/>
                    </a:cubicBezTo>
                    <a:cubicBezTo>
                      <a:pt x="2" y="1"/>
                      <a:pt x="2" y="0"/>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任意多边形: 形状 429">
                <a:extLst>
                  <a:ext uri="{FF2B5EF4-FFF2-40B4-BE49-F238E27FC236}">
                    <a16:creationId xmlns:a16="http://schemas.microsoft.com/office/drawing/2014/main" id="{B4BA3B6B-C404-4B0E-A3F9-1490DDA6F0EC}"/>
                  </a:ext>
                </a:extLst>
              </p:cNvPr>
              <p:cNvSpPr/>
              <p:nvPr/>
            </p:nvSpPr>
            <p:spPr bwMode="auto">
              <a:xfrm>
                <a:off x="6254354" y="5204228"/>
                <a:ext cx="1702"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任意多边形: 形状 430">
                <a:extLst>
                  <a:ext uri="{FF2B5EF4-FFF2-40B4-BE49-F238E27FC236}">
                    <a16:creationId xmlns:a16="http://schemas.microsoft.com/office/drawing/2014/main" id="{718B8891-1CFB-4CE0-8148-BD7876391313}"/>
                  </a:ext>
                </a:extLst>
              </p:cNvPr>
              <p:cNvSpPr/>
              <p:nvPr/>
            </p:nvSpPr>
            <p:spPr bwMode="auto">
              <a:xfrm>
                <a:off x="6254354" y="5204228"/>
                <a:ext cx="1702"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任意多边形: 形状 431">
                <a:extLst>
                  <a:ext uri="{FF2B5EF4-FFF2-40B4-BE49-F238E27FC236}">
                    <a16:creationId xmlns:a16="http://schemas.microsoft.com/office/drawing/2014/main" id="{9A9EF773-24B2-4788-83DB-D9D003264196}"/>
                  </a:ext>
                </a:extLst>
              </p:cNvPr>
              <p:cNvSpPr/>
              <p:nvPr/>
            </p:nvSpPr>
            <p:spPr bwMode="auto">
              <a:xfrm>
                <a:off x="6252652" y="5204228"/>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任意多边形: 形状 432">
                <a:extLst>
                  <a:ext uri="{FF2B5EF4-FFF2-40B4-BE49-F238E27FC236}">
                    <a16:creationId xmlns:a16="http://schemas.microsoft.com/office/drawing/2014/main" id="{5658E4A6-C4E1-47B1-9294-4BA90E6FA563}"/>
                  </a:ext>
                </a:extLst>
              </p:cNvPr>
              <p:cNvSpPr/>
              <p:nvPr/>
            </p:nvSpPr>
            <p:spPr bwMode="auto">
              <a:xfrm>
                <a:off x="6252652" y="5204228"/>
                <a:ext cx="2554"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任意多边形: 形状 433">
                <a:extLst>
                  <a:ext uri="{FF2B5EF4-FFF2-40B4-BE49-F238E27FC236}">
                    <a16:creationId xmlns:a16="http://schemas.microsoft.com/office/drawing/2014/main" id="{B9FC7611-248C-44CF-8B41-3FB95C5D2FB8}"/>
                  </a:ext>
                </a:extLst>
              </p:cNvPr>
              <p:cNvSpPr/>
              <p:nvPr/>
            </p:nvSpPr>
            <p:spPr bwMode="auto">
              <a:xfrm>
                <a:off x="6252652" y="5205080"/>
                <a:ext cx="2554" cy="1702"/>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任意多边形: 形状 434">
                <a:extLst>
                  <a:ext uri="{FF2B5EF4-FFF2-40B4-BE49-F238E27FC236}">
                    <a16:creationId xmlns:a16="http://schemas.microsoft.com/office/drawing/2014/main" id="{4BF87EDF-F66B-4BF4-9E4B-2BA26A5F0B11}"/>
                  </a:ext>
                </a:extLst>
              </p:cNvPr>
              <p:cNvSpPr/>
              <p:nvPr/>
            </p:nvSpPr>
            <p:spPr bwMode="auto">
              <a:xfrm>
                <a:off x="6251801" y="5205080"/>
                <a:ext cx="2554" cy="1702"/>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6" name="任意多边形: 形状 435">
                <a:extLst>
                  <a:ext uri="{FF2B5EF4-FFF2-40B4-BE49-F238E27FC236}">
                    <a16:creationId xmlns:a16="http://schemas.microsoft.com/office/drawing/2014/main" id="{B8F689A3-4C0C-4E70-A163-1265C1660DDD}"/>
                  </a:ext>
                </a:extLst>
              </p:cNvPr>
              <p:cNvSpPr/>
              <p:nvPr/>
            </p:nvSpPr>
            <p:spPr bwMode="auto">
              <a:xfrm>
                <a:off x="6251801" y="5205080"/>
                <a:ext cx="2554" cy="2554"/>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任意多边形: 形状 436">
                <a:extLst>
                  <a:ext uri="{FF2B5EF4-FFF2-40B4-BE49-F238E27FC236}">
                    <a16:creationId xmlns:a16="http://schemas.microsoft.com/office/drawing/2014/main" id="{55A68204-FAE7-49A6-B641-E5AEB01CE240}"/>
                  </a:ext>
                </a:extLst>
              </p:cNvPr>
              <p:cNvSpPr/>
              <p:nvPr/>
            </p:nvSpPr>
            <p:spPr bwMode="auto">
              <a:xfrm>
                <a:off x="6251801" y="5206782"/>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任意多边形: 形状 437">
                <a:extLst>
                  <a:ext uri="{FF2B5EF4-FFF2-40B4-BE49-F238E27FC236}">
                    <a16:creationId xmlns:a16="http://schemas.microsoft.com/office/drawing/2014/main" id="{E19BE188-C1F5-4A06-ACD4-19862A8D7264}"/>
                  </a:ext>
                </a:extLst>
              </p:cNvPr>
              <p:cNvSpPr/>
              <p:nvPr/>
            </p:nvSpPr>
            <p:spPr bwMode="auto">
              <a:xfrm>
                <a:off x="6250950" y="5206782"/>
                <a:ext cx="1702"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任意多边形: 形状 438">
                <a:extLst>
                  <a:ext uri="{FF2B5EF4-FFF2-40B4-BE49-F238E27FC236}">
                    <a16:creationId xmlns:a16="http://schemas.microsoft.com/office/drawing/2014/main" id="{37C71202-BBA1-41F1-B60F-7DE37DE0A54E}"/>
                  </a:ext>
                </a:extLst>
              </p:cNvPr>
              <p:cNvSpPr/>
              <p:nvPr/>
            </p:nvSpPr>
            <p:spPr bwMode="auto">
              <a:xfrm>
                <a:off x="6250950" y="5206782"/>
                <a:ext cx="1702" cy="170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任意多边形: 形状 439">
                <a:extLst>
                  <a:ext uri="{FF2B5EF4-FFF2-40B4-BE49-F238E27FC236}">
                    <a16:creationId xmlns:a16="http://schemas.microsoft.com/office/drawing/2014/main" id="{3F4CC01A-C4E4-4EA5-BCB3-6FCE9966E58D}"/>
                  </a:ext>
                </a:extLst>
              </p:cNvPr>
              <p:cNvSpPr/>
              <p:nvPr/>
            </p:nvSpPr>
            <p:spPr bwMode="auto">
              <a:xfrm>
                <a:off x="6250950" y="5207633"/>
                <a:ext cx="1702"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任意多边形: 形状 440">
                <a:extLst>
                  <a:ext uri="{FF2B5EF4-FFF2-40B4-BE49-F238E27FC236}">
                    <a16:creationId xmlns:a16="http://schemas.microsoft.com/office/drawing/2014/main" id="{48B7CADC-BB3D-4F72-95BC-328C2C4C79EC}"/>
                  </a:ext>
                </a:extLst>
              </p:cNvPr>
              <p:cNvSpPr/>
              <p:nvPr/>
            </p:nvSpPr>
            <p:spPr bwMode="auto">
              <a:xfrm>
                <a:off x="6249247" y="5207633"/>
                <a:ext cx="2554" cy="2554"/>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0"/>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任意多边形: 形状 441">
                <a:extLst>
                  <a:ext uri="{FF2B5EF4-FFF2-40B4-BE49-F238E27FC236}">
                    <a16:creationId xmlns:a16="http://schemas.microsoft.com/office/drawing/2014/main" id="{D5FAC27D-B860-465E-9EE9-4D7698158CCA}"/>
                  </a:ext>
                </a:extLst>
              </p:cNvPr>
              <p:cNvSpPr/>
              <p:nvPr/>
            </p:nvSpPr>
            <p:spPr bwMode="auto">
              <a:xfrm>
                <a:off x="6249247" y="5208484"/>
                <a:ext cx="2554" cy="1702"/>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任意多边形: 形状 442">
                <a:extLst>
                  <a:ext uri="{FF2B5EF4-FFF2-40B4-BE49-F238E27FC236}">
                    <a16:creationId xmlns:a16="http://schemas.microsoft.com/office/drawing/2014/main" id="{06632763-9C3F-46F0-9AE0-8A8E919CE446}"/>
                  </a:ext>
                </a:extLst>
              </p:cNvPr>
              <p:cNvSpPr/>
              <p:nvPr/>
            </p:nvSpPr>
            <p:spPr bwMode="auto">
              <a:xfrm>
                <a:off x="6248397" y="5208484"/>
                <a:ext cx="2554" cy="2554"/>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4" name="任意多边形: 形状 443">
                <a:extLst>
                  <a:ext uri="{FF2B5EF4-FFF2-40B4-BE49-F238E27FC236}">
                    <a16:creationId xmlns:a16="http://schemas.microsoft.com/office/drawing/2014/main" id="{0A071F61-97A8-449A-A957-B7AA92FC9090}"/>
                  </a:ext>
                </a:extLst>
              </p:cNvPr>
              <p:cNvSpPr/>
              <p:nvPr/>
            </p:nvSpPr>
            <p:spPr bwMode="auto">
              <a:xfrm>
                <a:off x="6248397" y="5210187"/>
                <a:ext cx="2554" cy="1702"/>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5" name="任意多边形: 形状 444">
                <a:extLst>
                  <a:ext uri="{FF2B5EF4-FFF2-40B4-BE49-F238E27FC236}">
                    <a16:creationId xmlns:a16="http://schemas.microsoft.com/office/drawing/2014/main" id="{4D20A458-5FA0-4245-8A6D-F8D4CC4D8430}"/>
                  </a:ext>
                </a:extLst>
              </p:cNvPr>
              <p:cNvSpPr/>
              <p:nvPr/>
            </p:nvSpPr>
            <p:spPr bwMode="auto">
              <a:xfrm>
                <a:off x="6248397" y="5211038"/>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6" name="任意多边形: 形状 445">
                <a:extLst>
                  <a:ext uri="{FF2B5EF4-FFF2-40B4-BE49-F238E27FC236}">
                    <a16:creationId xmlns:a16="http://schemas.microsoft.com/office/drawing/2014/main" id="{3237A26A-600F-4065-99C4-83FD8933EF01}"/>
                  </a:ext>
                </a:extLst>
              </p:cNvPr>
              <p:cNvSpPr/>
              <p:nvPr/>
            </p:nvSpPr>
            <p:spPr bwMode="auto">
              <a:xfrm>
                <a:off x="6247545" y="5211038"/>
                <a:ext cx="1702" cy="2554"/>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7" name="任意多边形: 形状 446">
                <a:extLst>
                  <a:ext uri="{FF2B5EF4-FFF2-40B4-BE49-F238E27FC236}">
                    <a16:creationId xmlns:a16="http://schemas.microsoft.com/office/drawing/2014/main" id="{7A658554-C088-4727-A8EF-D49017B4CA5D}"/>
                  </a:ext>
                </a:extLst>
              </p:cNvPr>
              <p:cNvSpPr/>
              <p:nvPr/>
            </p:nvSpPr>
            <p:spPr bwMode="auto">
              <a:xfrm>
                <a:off x="6247545" y="5211889"/>
                <a:ext cx="1702"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8" name="任意多边形: 形状 447">
                <a:extLst>
                  <a:ext uri="{FF2B5EF4-FFF2-40B4-BE49-F238E27FC236}">
                    <a16:creationId xmlns:a16="http://schemas.microsoft.com/office/drawing/2014/main" id="{9DC74B5B-78E3-4669-AD52-403D67F886E9}"/>
                  </a:ext>
                </a:extLst>
              </p:cNvPr>
              <p:cNvSpPr/>
              <p:nvPr/>
            </p:nvSpPr>
            <p:spPr bwMode="auto">
              <a:xfrm>
                <a:off x="6247545" y="5211889"/>
                <a:ext cx="1702"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0"/>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9" name="任意多边形: 形状 448">
                <a:extLst>
                  <a:ext uri="{FF2B5EF4-FFF2-40B4-BE49-F238E27FC236}">
                    <a16:creationId xmlns:a16="http://schemas.microsoft.com/office/drawing/2014/main" id="{5CFB51E2-32BB-42A4-98EC-A190D2440CF2}"/>
                  </a:ext>
                </a:extLst>
              </p:cNvPr>
              <p:cNvSpPr/>
              <p:nvPr/>
            </p:nvSpPr>
            <p:spPr bwMode="auto">
              <a:xfrm>
                <a:off x="6247545" y="5213591"/>
                <a:ext cx="1702"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0" name="任意多边形: 形状 449">
                <a:extLst>
                  <a:ext uri="{FF2B5EF4-FFF2-40B4-BE49-F238E27FC236}">
                    <a16:creationId xmlns:a16="http://schemas.microsoft.com/office/drawing/2014/main" id="{2B579F13-0B8A-4021-A460-66FA31356CE2}"/>
                  </a:ext>
                </a:extLst>
              </p:cNvPr>
              <p:cNvSpPr/>
              <p:nvPr/>
            </p:nvSpPr>
            <p:spPr bwMode="auto">
              <a:xfrm>
                <a:off x="6247545" y="5213591"/>
                <a:ext cx="851"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1" name="任意多边形: 形状 450">
                <a:extLst>
                  <a:ext uri="{FF2B5EF4-FFF2-40B4-BE49-F238E27FC236}">
                    <a16:creationId xmlns:a16="http://schemas.microsoft.com/office/drawing/2014/main" id="{D83AAC6E-ADCF-4768-8764-D6C083D62411}"/>
                  </a:ext>
                </a:extLst>
              </p:cNvPr>
              <p:cNvSpPr/>
              <p:nvPr/>
            </p:nvSpPr>
            <p:spPr bwMode="auto">
              <a:xfrm>
                <a:off x="6247545" y="5213591"/>
                <a:ext cx="851" cy="170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2" name="任意多边形: 形状 451">
                <a:extLst>
                  <a:ext uri="{FF2B5EF4-FFF2-40B4-BE49-F238E27FC236}">
                    <a16:creationId xmlns:a16="http://schemas.microsoft.com/office/drawing/2014/main" id="{EDFA311A-2DB5-4463-99CA-E739D2EA8F16}"/>
                  </a:ext>
                </a:extLst>
              </p:cNvPr>
              <p:cNvSpPr/>
              <p:nvPr/>
            </p:nvSpPr>
            <p:spPr bwMode="auto">
              <a:xfrm>
                <a:off x="6245843" y="5214442"/>
                <a:ext cx="2554" cy="85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1"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3" name="任意多边形: 形状 452">
                <a:extLst>
                  <a:ext uri="{FF2B5EF4-FFF2-40B4-BE49-F238E27FC236}">
                    <a16:creationId xmlns:a16="http://schemas.microsoft.com/office/drawing/2014/main" id="{5F8AA853-D7BA-4058-90F3-825847E9F9E2}"/>
                  </a:ext>
                </a:extLst>
              </p:cNvPr>
              <p:cNvSpPr/>
              <p:nvPr/>
            </p:nvSpPr>
            <p:spPr bwMode="auto">
              <a:xfrm>
                <a:off x="6245843" y="5214442"/>
                <a:ext cx="2554"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0"/>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4" name="任意多边形: 形状 453">
                <a:extLst>
                  <a:ext uri="{FF2B5EF4-FFF2-40B4-BE49-F238E27FC236}">
                    <a16:creationId xmlns:a16="http://schemas.microsoft.com/office/drawing/2014/main" id="{483B6E32-0C08-49DF-B39A-AD01647977EE}"/>
                  </a:ext>
                </a:extLst>
              </p:cNvPr>
              <p:cNvSpPr/>
              <p:nvPr/>
            </p:nvSpPr>
            <p:spPr bwMode="auto">
              <a:xfrm>
                <a:off x="6245843" y="5215294"/>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5" name="任意多边形: 形状 454">
                <a:extLst>
                  <a:ext uri="{FF2B5EF4-FFF2-40B4-BE49-F238E27FC236}">
                    <a16:creationId xmlns:a16="http://schemas.microsoft.com/office/drawing/2014/main" id="{F043F506-71FC-4296-A47B-C87F9CDAB752}"/>
                  </a:ext>
                </a:extLst>
              </p:cNvPr>
              <p:cNvSpPr/>
              <p:nvPr/>
            </p:nvSpPr>
            <p:spPr bwMode="auto">
              <a:xfrm>
                <a:off x="6245843" y="5215294"/>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6" name="任意多边形: 形状 455">
                <a:extLst>
                  <a:ext uri="{FF2B5EF4-FFF2-40B4-BE49-F238E27FC236}">
                    <a16:creationId xmlns:a16="http://schemas.microsoft.com/office/drawing/2014/main" id="{4DB2DAA9-1A2F-4AFA-B3E7-C34BDBA760FD}"/>
                  </a:ext>
                </a:extLst>
              </p:cNvPr>
              <p:cNvSpPr/>
              <p:nvPr/>
            </p:nvSpPr>
            <p:spPr bwMode="auto">
              <a:xfrm>
                <a:off x="6245843" y="5215294"/>
                <a:ext cx="2554" cy="2554"/>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7" name="任意多边形: 形状 456">
                <a:extLst>
                  <a:ext uri="{FF2B5EF4-FFF2-40B4-BE49-F238E27FC236}">
                    <a16:creationId xmlns:a16="http://schemas.microsoft.com/office/drawing/2014/main" id="{E6B7BA7D-AFEB-4ECA-A242-7A522E7F97E9}"/>
                  </a:ext>
                </a:extLst>
              </p:cNvPr>
              <p:cNvSpPr/>
              <p:nvPr/>
            </p:nvSpPr>
            <p:spPr bwMode="auto">
              <a:xfrm>
                <a:off x="6245843" y="5216996"/>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8" name="任意多边形: 形状 457">
                <a:extLst>
                  <a:ext uri="{FF2B5EF4-FFF2-40B4-BE49-F238E27FC236}">
                    <a16:creationId xmlns:a16="http://schemas.microsoft.com/office/drawing/2014/main" id="{AE63F16F-26C5-4091-A059-1DC072D76501}"/>
                  </a:ext>
                </a:extLst>
              </p:cNvPr>
              <p:cNvSpPr/>
              <p:nvPr/>
            </p:nvSpPr>
            <p:spPr bwMode="auto">
              <a:xfrm>
                <a:off x="6245843" y="5216996"/>
                <a:ext cx="2554" cy="170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9" name="任意多边形: 形状 458">
                <a:extLst>
                  <a:ext uri="{FF2B5EF4-FFF2-40B4-BE49-F238E27FC236}">
                    <a16:creationId xmlns:a16="http://schemas.microsoft.com/office/drawing/2014/main" id="{EC7BE2CD-712B-4AFE-B415-304CC0AA157A}"/>
                  </a:ext>
                </a:extLst>
              </p:cNvPr>
              <p:cNvSpPr/>
              <p:nvPr/>
            </p:nvSpPr>
            <p:spPr bwMode="auto">
              <a:xfrm>
                <a:off x="6245843" y="5217847"/>
                <a:ext cx="2554" cy="85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0" name="任意多边形: 形状 459">
                <a:extLst>
                  <a:ext uri="{FF2B5EF4-FFF2-40B4-BE49-F238E27FC236}">
                    <a16:creationId xmlns:a16="http://schemas.microsoft.com/office/drawing/2014/main" id="{5ACBDEAF-9741-409D-860D-1C64FE469CD6}"/>
                  </a:ext>
                </a:extLst>
              </p:cNvPr>
              <p:cNvSpPr/>
              <p:nvPr/>
            </p:nvSpPr>
            <p:spPr bwMode="auto">
              <a:xfrm>
                <a:off x="6245843" y="5217847"/>
                <a:ext cx="1702"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1" name="任意多边形: 形状 460">
                <a:extLst>
                  <a:ext uri="{FF2B5EF4-FFF2-40B4-BE49-F238E27FC236}">
                    <a16:creationId xmlns:a16="http://schemas.microsoft.com/office/drawing/2014/main" id="{842D7997-E150-4851-AC57-A4001D6A985D}"/>
                  </a:ext>
                </a:extLst>
              </p:cNvPr>
              <p:cNvSpPr/>
              <p:nvPr/>
            </p:nvSpPr>
            <p:spPr bwMode="auto">
              <a:xfrm>
                <a:off x="6245843" y="5217847"/>
                <a:ext cx="1702" cy="2554"/>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2"/>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2" name="任意多边形: 形状 461">
                <a:extLst>
                  <a:ext uri="{FF2B5EF4-FFF2-40B4-BE49-F238E27FC236}">
                    <a16:creationId xmlns:a16="http://schemas.microsoft.com/office/drawing/2014/main" id="{A9B15E06-67BD-4A3D-A6D3-E2E3EC98C833}"/>
                  </a:ext>
                </a:extLst>
              </p:cNvPr>
              <p:cNvSpPr/>
              <p:nvPr/>
            </p:nvSpPr>
            <p:spPr bwMode="auto">
              <a:xfrm>
                <a:off x="6245843" y="5218698"/>
                <a:ext cx="1702" cy="1702"/>
              </a:xfrm>
              <a:custGeom>
                <a:avLst/>
                <a:gdLst>
                  <a:gd name="T0" fmla="*/ 1 w 1"/>
                  <a:gd name="T1" fmla="*/ 1 h 1"/>
                  <a:gd name="T2" fmla="*/ 0 w 1"/>
                  <a:gd name="T3" fmla="*/ 0 h 1"/>
                  <a:gd name="T4" fmla="*/ 0 w 1"/>
                  <a:gd name="T5" fmla="*/ 0 h 1"/>
                  <a:gd name="T6" fmla="*/ 0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0"/>
                      <a:pt x="0" y="0"/>
                      <a:pt x="0" y="0"/>
                    </a:cubicBezTo>
                    <a:cubicBezTo>
                      <a:pt x="0" y="0"/>
                      <a:pt x="0" y="0"/>
                      <a:pt x="0" y="0"/>
                    </a:cubicBezTo>
                    <a:cubicBezTo>
                      <a:pt x="0" y="0"/>
                      <a:pt x="0" y="0"/>
                      <a:pt x="0" y="0"/>
                    </a:cubicBezTo>
                    <a:cubicBezTo>
                      <a:pt x="1" y="1"/>
                      <a:pt x="1" y="1"/>
                      <a:pt x="1" y="1"/>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3" name="任意多边形: 形状 462">
                <a:extLst>
                  <a:ext uri="{FF2B5EF4-FFF2-40B4-BE49-F238E27FC236}">
                    <a16:creationId xmlns:a16="http://schemas.microsoft.com/office/drawing/2014/main" id="{D4EAFC46-0123-4625-8EE6-14E905DE8D9C}"/>
                  </a:ext>
                </a:extLst>
              </p:cNvPr>
              <p:cNvSpPr/>
              <p:nvPr/>
            </p:nvSpPr>
            <p:spPr bwMode="auto">
              <a:xfrm>
                <a:off x="6245843" y="5218698"/>
                <a:ext cx="1702" cy="2554"/>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0"/>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4" name="任意多边形: 形状 463">
                <a:extLst>
                  <a:ext uri="{FF2B5EF4-FFF2-40B4-BE49-F238E27FC236}">
                    <a16:creationId xmlns:a16="http://schemas.microsoft.com/office/drawing/2014/main" id="{54812C63-7D67-4A63-A17F-01724810BA18}"/>
                  </a:ext>
                </a:extLst>
              </p:cNvPr>
              <p:cNvSpPr/>
              <p:nvPr/>
            </p:nvSpPr>
            <p:spPr bwMode="auto">
              <a:xfrm>
                <a:off x="6245843" y="5220401"/>
                <a:ext cx="1702"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5" name="任意多边形: 形状 464">
                <a:extLst>
                  <a:ext uri="{FF2B5EF4-FFF2-40B4-BE49-F238E27FC236}">
                    <a16:creationId xmlns:a16="http://schemas.microsoft.com/office/drawing/2014/main" id="{5AA284A4-B1A4-4541-A47D-C8750C186648}"/>
                  </a:ext>
                </a:extLst>
              </p:cNvPr>
              <p:cNvSpPr/>
              <p:nvPr/>
            </p:nvSpPr>
            <p:spPr bwMode="auto">
              <a:xfrm>
                <a:off x="6245843" y="5220401"/>
                <a:ext cx="1702" cy="85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6" name="任意多边形: 形状 465">
                <a:extLst>
                  <a:ext uri="{FF2B5EF4-FFF2-40B4-BE49-F238E27FC236}">
                    <a16:creationId xmlns:a16="http://schemas.microsoft.com/office/drawing/2014/main" id="{9672AD63-FE43-46FA-82CE-A8656227E8D9}"/>
                  </a:ext>
                </a:extLst>
              </p:cNvPr>
              <p:cNvSpPr/>
              <p:nvPr/>
            </p:nvSpPr>
            <p:spPr bwMode="auto">
              <a:xfrm>
                <a:off x="6245843" y="5220401"/>
                <a:ext cx="2554" cy="1702"/>
              </a:xfrm>
              <a:custGeom>
                <a:avLst/>
                <a:gdLst>
                  <a:gd name="T0" fmla="*/ 1 w 2"/>
                  <a:gd name="T1" fmla="*/ 1 h 2"/>
                  <a:gd name="T2" fmla="*/ 0 w 2"/>
                  <a:gd name="T3" fmla="*/ 0 h 2"/>
                  <a:gd name="T4" fmla="*/ 0 w 2"/>
                  <a:gd name="T5" fmla="*/ 1 h 2"/>
                  <a:gd name="T6" fmla="*/ 2 w 2"/>
                  <a:gd name="T7" fmla="*/ 2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0"/>
                      <a:pt x="0" y="0"/>
                      <a:pt x="0" y="0"/>
                    </a:cubicBezTo>
                    <a:cubicBezTo>
                      <a:pt x="0" y="1"/>
                      <a:pt x="0" y="1"/>
                      <a:pt x="0" y="1"/>
                    </a:cubicBezTo>
                    <a:cubicBezTo>
                      <a:pt x="2" y="2"/>
                      <a:pt x="2" y="2"/>
                      <a:pt x="2" y="2"/>
                    </a:cubicBezTo>
                    <a:cubicBezTo>
                      <a:pt x="2"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7" name="任意多边形: 形状 466">
                <a:extLst>
                  <a:ext uri="{FF2B5EF4-FFF2-40B4-BE49-F238E27FC236}">
                    <a16:creationId xmlns:a16="http://schemas.microsoft.com/office/drawing/2014/main" id="{6DCFC71D-5143-47EE-AEFF-D3AEFFD1263E}"/>
                  </a:ext>
                </a:extLst>
              </p:cNvPr>
              <p:cNvSpPr/>
              <p:nvPr/>
            </p:nvSpPr>
            <p:spPr bwMode="auto">
              <a:xfrm>
                <a:off x="6245843" y="5221252"/>
                <a:ext cx="2554" cy="85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8" name="任意多边形: 形状 467">
                <a:extLst>
                  <a:ext uri="{FF2B5EF4-FFF2-40B4-BE49-F238E27FC236}">
                    <a16:creationId xmlns:a16="http://schemas.microsoft.com/office/drawing/2014/main" id="{11FB71CB-A1EA-43A5-97AE-8DD4557C43BB}"/>
                  </a:ext>
                </a:extLst>
              </p:cNvPr>
              <p:cNvSpPr/>
              <p:nvPr/>
            </p:nvSpPr>
            <p:spPr bwMode="auto">
              <a:xfrm>
                <a:off x="6245843" y="5221252"/>
                <a:ext cx="2554" cy="851"/>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9" name="任意多边形: 形状 468">
                <a:extLst>
                  <a:ext uri="{FF2B5EF4-FFF2-40B4-BE49-F238E27FC236}">
                    <a16:creationId xmlns:a16="http://schemas.microsoft.com/office/drawing/2014/main" id="{F3BE66D2-FCD5-4645-B506-9937D6BDF429}"/>
                  </a:ext>
                </a:extLst>
              </p:cNvPr>
              <p:cNvSpPr/>
              <p:nvPr/>
            </p:nvSpPr>
            <p:spPr bwMode="auto">
              <a:xfrm>
                <a:off x="6245843" y="5222103"/>
                <a:ext cx="2554" cy="1702"/>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0" name="任意多边形: 形状 469">
                <a:extLst>
                  <a:ext uri="{FF2B5EF4-FFF2-40B4-BE49-F238E27FC236}">
                    <a16:creationId xmlns:a16="http://schemas.microsoft.com/office/drawing/2014/main" id="{A26D42A4-69F8-4073-9F56-8E385462ABBB}"/>
                  </a:ext>
                </a:extLst>
              </p:cNvPr>
              <p:cNvSpPr/>
              <p:nvPr/>
            </p:nvSpPr>
            <p:spPr bwMode="auto">
              <a:xfrm>
                <a:off x="6245843" y="5222103"/>
                <a:ext cx="2554" cy="1702"/>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1" name="任意多边形: 形状 470">
                <a:extLst>
                  <a:ext uri="{FF2B5EF4-FFF2-40B4-BE49-F238E27FC236}">
                    <a16:creationId xmlns:a16="http://schemas.microsoft.com/office/drawing/2014/main" id="{AA831C33-775E-4AF4-AA16-F20B2C0E9E19}"/>
                  </a:ext>
                </a:extLst>
              </p:cNvPr>
              <p:cNvSpPr/>
              <p:nvPr/>
            </p:nvSpPr>
            <p:spPr bwMode="auto">
              <a:xfrm>
                <a:off x="6245843" y="5222103"/>
                <a:ext cx="2554" cy="2554"/>
              </a:xfrm>
              <a:custGeom>
                <a:avLst/>
                <a:gdLst>
                  <a:gd name="T0" fmla="*/ 2 w 2"/>
                  <a:gd name="T1" fmla="*/ 1 h 2"/>
                  <a:gd name="T2" fmla="*/ 0 w 2"/>
                  <a:gd name="T3" fmla="*/ 0 h 2"/>
                  <a:gd name="T4" fmla="*/ 1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1" y="1"/>
                      <a:pt x="1" y="1"/>
                      <a:pt x="1"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2" name="任意多边形: 形状 471">
                <a:extLst>
                  <a:ext uri="{FF2B5EF4-FFF2-40B4-BE49-F238E27FC236}">
                    <a16:creationId xmlns:a16="http://schemas.microsoft.com/office/drawing/2014/main" id="{1E4CC6FD-9722-46BF-ADF3-B4D2FAC7A3F4}"/>
                  </a:ext>
                </a:extLst>
              </p:cNvPr>
              <p:cNvSpPr/>
              <p:nvPr/>
            </p:nvSpPr>
            <p:spPr bwMode="auto">
              <a:xfrm>
                <a:off x="6247545" y="5223805"/>
                <a:ext cx="3405" cy="1702"/>
              </a:xfrm>
              <a:custGeom>
                <a:avLst/>
                <a:gdLst>
                  <a:gd name="T0" fmla="*/ 1 w 3"/>
                  <a:gd name="T1" fmla="*/ 1 h 2"/>
                  <a:gd name="T2" fmla="*/ 0 w 3"/>
                  <a:gd name="T3" fmla="*/ 0 h 2"/>
                  <a:gd name="T4" fmla="*/ 1 w 3"/>
                  <a:gd name="T5" fmla="*/ 1 h 2"/>
                  <a:gd name="T6" fmla="*/ 3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0" y="0"/>
                      <a:pt x="0" y="0"/>
                      <a:pt x="0" y="0"/>
                    </a:cubicBezTo>
                    <a:cubicBezTo>
                      <a:pt x="0" y="1"/>
                      <a:pt x="1" y="1"/>
                      <a:pt x="1" y="1"/>
                    </a:cubicBezTo>
                    <a:cubicBezTo>
                      <a:pt x="3" y="2"/>
                      <a:pt x="3" y="2"/>
                      <a:pt x="3" y="2"/>
                    </a:cubicBezTo>
                    <a:cubicBezTo>
                      <a:pt x="2" y="2"/>
                      <a:pt x="2"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3" name="任意多边形: 形状 472">
                <a:extLst>
                  <a:ext uri="{FF2B5EF4-FFF2-40B4-BE49-F238E27FC236}">
                    <a16:creationId xmlns:a16="http://schemas.microsoft.com/office/drawing/2014/main" id="{2476D1EB-8D0C-4865-88C6-3CACE8B0999F}"/>
                  </a:ext>
                </a:extLst>
              </p:cNvPr>
              <p:cNvSpPr/>
              <p:nvPr/>
            </p:nvSpPr>
            <p:spPr bwMode="auto">
              <a:xfrm>
                <a:off x="6247545" y="5202526"/>
                <a:ext cx="17875" cy="25535"/>
              </a:xfrm>
              <a:custGeom>
                <a:avLst/>
                <a:gdLst>
                  <a:gd name="T0" fmla="*/ 8 w 16"/>
                  <a:gd name="T1" fmla="*/ 2 h 23"/>
                  <a:gd name="T2" fmla="*/ 0 w 16"/>
                  <a:gd name="T3" fmla="*/ 16 h 23"/>
                  <a:gd name="T4" fmla="*/ 8 w 16"/>
                  <a:gd name="T5" fmla="*/ 21 h 23"/>
                  <a:gd name="T6" fmla="*/ 16 w 16"/>
                  <a:gd name="T7" fmla="*/ 7 h 23"/>
                  <a:gd name="T8" fmla="*/ 8 w 16"/>
                  <a:gd name="T9" fmla="*/ 2 h 23"/>
                </a:gdLst>
                <a:ahLst/>
                <a:cxnLst>
                  <a:cxn ang="0">
                    <a:pos x="T0" y="T1"/>
                  </a:cxn>
                  <a:cxn ang="0">
                    <a:pos x="T2" y="T3"/>
                  </a:cxn>
                  <a:cxn ang="0">
                    <a:pos x="T4" y="T5"/>
                  </a:cxn>
                  <a:cxn ang="0">
                    <a:pos x="T6" y="T7"/>
                  </a:cxn>
                  <a:cxn ang="0">
                    <a:pos x="T8" y="T9"/>
                  </a:cxn>
                </a:cxnLst>
                <a:rect l="0" t="0" r="r" b="b"/>
                <a:pathLst>
                  <a:path w="16" h="23">
                    <a:moveTo>
                      <a:pt x="8" y="2"/>
                    </a:moveTo>
                    <a:cubicBezTo>
                      <a:pt x="4" y="5"/>
                      <a:pt x="0" y="11"/>
                      <a:pt x="0" y="16"/>
                    </a:cubicBezTo>
                    <a:cubicBezTo>
                      <a:pt x="0" y="21"/>
                      <a:pt x="4" y="23"/>
                      <a:pt x="8" y="21"/>
                    </a:cubicBezTo>
                    <a:cubicBezTo>
                      <a:pt x="13" y="18"/>
                      <a:pt x="16" y="12"/>
                      <a:pt x="16" y="7"/>
                    </a:cubicBezTo>
                    <a:cubicBezTo>
                      <a:pt x="16" y="2"/>
                      <a:pt x="13" y="0"/>
                      <a:pt x="8" y="2"/>
                    </a:cubicBez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4" name="任意多边形: 形状 473">
                <a:extLst>
                  <a:ext uri="{FF2B5EF4-FFF2-40B4-BE49-F238E27FC236}">
                    <a16:creationId xmlns:a16="http://schemas.microsoft.com/office/drawing/2014/main" id="{1A5EA2F8-8103-4ED8-BFEB-2B91426B7EFD}"/>
                  </a:ext>
                </a:extLst>
              </p:cNvPr>
              <p:cNvSpPr/>
              <p:nvPr/>
            </p:nvSpPr>
            <p:spPr bwMode="auto">
              <a:xfrm>
                <a:off x="5861112" y="5073999"/>
                <a:ext cx="282590" cy="241733"/>
              </a:xfrm>
              <a:custGeom>
                <a:avLst/>
                <a:gdLst>
                  <a:gd name="T0" fmla="*/ 58 w 252"/>
                  <a:gd name="T1" fmla="*/ 68 h 215"/>
                  <a:gd name="T2" fmla="*/ 25 w 252"/>
                  <a:gd name="T3" fmla="*/ 84 h 215"/>
                  <a:gd name="T4" fmla="*/ 0 w 252"/>
                  <a:gd name="T5" fmla="*/ 70 h 215"/>
                  <a:gd name="T6" fmla="*/ 1 w 252"/>
                  <a:gd name="T7" fmla="*/ 0 h 215"/>
                  <a:gd name="T8" fmla="*/ 252 w 252"/>
                  <a:gd name="T9" fmla="*/ 145 h 215"/>
                  <a:gd name="T10" fmla="*/ 251 w 252"/>
                  <a:gd name="T11" fmla="*/ 215 h 215"/>
                  <a:gd name="T12" fmla="*/ 210 w 252"/>
                  <a:gd name="T13" fmla="*/ 191 h 215"/>
                  <a:gd name="T14" fmla="*/ 177 w 252"/>
                  <a:gd name="T15" fmla="*/ 136 h 215"/>
                  <a:gd name="T16" fmla="*/ 144 w 252"/>
                  <a:gd name="T17" fmla="*/ 153 h 215"/>
                  <a:gd name="T18" fmla="*/ 91 w 252"/>
                  <a:gd name="T19" fmla="*/ 122 h 215"/>
                  <a:gd name="T20" fmla="*/ 58 w 252"/>
                  <a:gd name="T21" fmla="*/ 6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2" h="215">
                    <a:moveTo>
                      <a:pt x="58" y="68"/>
                    </a:moveTo>
                    <a:cubicBezTo>
                      <a:pt x="40" y="58"/>
                      <a:pt x="26" y="65"/>
                      <a:pt x="25" y="84"/>
                    </a:cubicBezTo>
                    <a:cubicBezTo>
                      <a:pt x="0" y="70"/>
                      <a:pt x="0" y="70"/>
                      <a:pt x="0" y="70"/>
                    </a:cubicBezTo>
                    <a:cubicBezTo>
                      <a:pt x="1" y="0"/>
                      <a:pt x="1" y="0"/>
                      <a:pt x="1" y="0"/>
                    </a:cubicBezTo>
                    <a:cubicBezTo>
                      <a:pt x="252" y="145"/>
                      <a:pt x="252" y="145"/>
                      <a:pt x="252" y="145"/>
                    </a:cubicBezTo>
                    <a:cubicBezTo>
                      <a:pt x="251" y="215"/>
                      <a:pt x="251" y="215"/>
                      <a:pt x="251" y="215"/>
                    </a:cubicBezTo>
                    <a:cubicBezTo>
                      <a:pt x="210" y="191"/>
                      <a:pt x="210" y="191"/>
                      <a:pt x="210" y="191"/>
                    </a:cubicBezTo>
                    <a:cubicBezTo>
                      <a:pt x="209" y="171"/>
                      <a:pt x="194" y="147"/>
                      <a:pt x="177" y="136"/>
                    </a:cubicBezTo>
                    <a:cubicBezTo>
                      <a:pt x="159" y="126"/>
                      <a:pt x="145" y="134"/>
                      <a:pt x="144" y="153"/>
                    </a:cubicBezTo>
                    <a:cubicBezTo>
                      <a:pt x="91" y="122"/>
                      <a:pt x="91" y="122"/>
                      <a:pt x="91" y="122"/>
                    </a:cubicBezTo>
                    <a:cubicBezTo>
                      <a:pt x="90" y="102"/>
                      <a:pt x="75" y="78"/>
                      <a:pt x="58" y="68"/>
                    </a:cubicBezTo>
                    <a:close/>
                  </a:path>
                </a:pathLst>
              </a:custGeom>
              <a:solidFill>
                <a:srgbClr val="FF6B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5" name="任意多边形: 形状 474">
                <a:extLst>
                  <a:ext uri="{FF2B5EF4-FFF2-40B4-BE49-F238E27FC236}">
                    <a16:creationId xmlns:a16="http://schemas.microsoft.com/office/drawing/2014/main" id="{EA4279E0-35F9-4284-A831-726947C28ADA}"/>
                  </a:ext>
                </a:extLst>
              </p:cNvPr>
              <p:cNvSpPr/>
              <p:nvPr/>
            </p:nvSpPr>
            <p:spPr bwMode="auto">
              <a:xfrm>
                <a:off x="6021133" y="5217847"/>
                <a:ext cx="75755" cy="104694"/>
              </a:xfrm>
              <a:custGeom>
                <a:avLst/>
                <a:gdLst>
                  <a:gd name="T0" fmla="*/ 34 w 67"/>
                  <a:gd name="T1" fmla="*/ 82 h 93"/>
                  <a:gd name="T2" fmla="*/ 67 w 67"/>
                  <a:gd name="T3" fmla="*/ 65 h 93"/>
                  <a:gd name="T4" fmla="*/ 34 w 67"/>
                  <a:gd name="T5" fmla="*/ 10 h 93"/>
                  <a:gd name="T6" fmla="*/ 0 w 67"/>
                  <a:gd name="T7" fmla="*/ 27 h 93"/>
                  <a:gd name="T8" fmla="*/ 34 w 67"/>
                  <a:gd name="T9" fmla="*/ 82 h 93"/>
                </a:gdLst>
                <a:ahLst/>
                <a:cxnLst>
                  <a:cxn ang="0">
                    <a:pos x="T0" y="T1"/>
                  </a:cxn>
                  <a:cxn ang="0">
                    <a:pos x="T2" y="T3"/>
                  </a:cxn>
                  <a:cxn ang="0">
                    <a:pos x="T4" y="T5"/>
                  </a:cxn>
                  <a:cxn ang="0">
                    <a:pos x="T6" y="T7"/>
                  </a:cxn>
                  <a:cxn ang="0">
                    <a:pos x="T8" y="T9"/>
                  </a:cxn>
                </a:cxnLst>
                <a:rect l="0" t="0" r="r" b="b"/>
                <a:pathLst>
                  <a:path w="67" h="93">
                    <a:moveTo>
                      <a:pt x="34" y="82"/>
                    </a:moveTo>
                    <a:cubicBezTo>
                      <a:pt x="52" y="93"/>
                      <a:pt x="66" y="85"/>
                      <a:pt x="67" y="65"/>
                    </a:cubicBezTo>
                    <a:cubicBezTo>
                      <a:pt x="66" y="45"/>
                      <a:pt x="52" y="20"/>
                      <a:pt x="34" y="10"/>
                    </a:cubicBezTo>
                    <a:cubicBezTo>
                      <a:pt x="16" y="0"/>
                      <a:pt x="1" y="7"/>
                      <a:pt x="0" y="27"/>
                    </a:cubicBezTo>
                    <a:cubicBezTo>
                      <a:pt x="1" y="48"/>
                      <a:pt x="16" y="72"/>
                      <a:pt x="34" y="82"/>
                    </a:cubicBezTo>
                    <a:close/>
                  </a:path>
                </a:pathLst>
              </a:custGeom>
              <a:solidFill>
                <a:srgbClr val="600F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6" name="任意多边形: 形状 475">
                <a:extLst>
                  <a:ext uri="{FF2B5EF4-FFF2-40B4-BE49-F238E27FC236}">
                    <a16:creationId xmlns:a16="http://schemas.microsoft.com/office/drawing/2014/main" id="{423A1DF4-DF6A-4A86-8CB5-9C7B65FBCCEA}"/>
                  </a:ext>
                </a:extLst>
              </p:cNvPr>
              <p:cNvSpPr/>
              <p:nvPr/>
            </p:nvSpPr>
            <p:spPr bwMode="auto">
              <a:xfrm>
                <a:off x="6045817" y="5246787"/>
                <a:ext cx="27238" cy="39154"/>
              </a:xfrm>
              <a:custGeom>
                <a:avLst/>
                <a:gdLst>
                  <a:gd name="T0" fmla="*/ 12 w 24"/>
                  <a:gd name="T1" fmla="*/ 4 h 35"/>
                  <a:gd name="T2" fmla="*/ 0 w 24"/>
                  <a:gd name="T3" fmla="*/ 11 h 35"/>
                  <a:gd name="T4" fmla="*/ 12 w 24"/>
                  <a:gd name="T5" fmla="*/ 31 h 35"/>
                  <a:gd name="T6" fmla="*/ 24 w 24"/>
                  <a:gd name="T7" fmla="*/ 24 h 35"/>
                  <a:gd name="T8" fmla="*/ 12 w 24"/>
                  <a:gd name="T9" fmla="*/ 4 h 35"/>
                </a:gdLst>
                <a:ahLst/>
                <a:cxnLst>
                  <a:cxn ang="0">
                    <a:pos x="T0" y="T1"/>
                  </a:cxn>
                  <a:cxn ang="0">
                    <a:pos x="T2" y="T3"/>
                  </a:cxn>
                  <a:cxn ang="0">
                    <a:pos x="T4" y="T5"/>
                  </a:cxn>
                  <a:cxn ang="0">
                    <a:pos x="T6" y="T7"/>
                  </a:cxn>
                  <a:cxn ang="0">
                    <a:pos x="T8" y="T9"/>
                  </a:cxn>
                </a:cxnLst>
                <a:rect l="0" t="0" r="r" b="b"/>
                <a:pathLst>
                  <a:path w="24" h="35">
                    <a:moveTo>
                      <a:pt x="12" y="4"/>
                    </a:moveTo>
                    <a:cubicBezTo>
                      <a:pt x="5" y="0"/>
                      <a:pt x="0" y="3"/>
                      <a:pt x="0" y="11"/>
                    </a:cubicBezTo>
                    <a:cubicBezTo>
                      <a:pt x="0" y="18"/>
                      <a:pt x="5" y="27"/>
                      <a:pt x="12" y="31"/>
                    </a:cubicBezTo>
                    <a:cubicBezTo>
                      <a:pt x="18" y="35"/>
                      <a:pt x="24" y="32"/>
                      <a:pt x="24" y="24"/>
                    </a:cubicBezTo>
                    <a:cubicBezTo>
                      <a:pt x="24" y="17"/>
                      <a:pt x="18" y="8"/>
                      <a:pt x="12" y="4"/>
                    </a:cubicBez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7" name="任意多边形: 形状 476">
                <a:extLst>
                  <a:ext uri="{FF2B5EF4-FFF2-40B4-BE49-F238E27FC236}">
                    <a16:creationId xmlns:a16="http://schemas.microsoft.com/office/drawing/2014/main" id="{D982A184-6B46-4D8F-9187-FEFDA5C46186}"/>
                  </a:ext>
                </a:extLst>
              </p:cNvPr>
              <p:cNvSpPr/>
              <p:nvPr/>
            </p:nvSpPr>
            <p:spPr bwMode="auto">
              <a:xfrm>
                <a:off x="5889201" y="5140391"/>
                <a:ext cx="74903" cy="104694"/>
              </a:xfrm>
              <a:custGeom>
                <a:avLst/>
                <a:gdLst>
                  <a:gd name="T0" fmla="*/ 33 w 67"/>
                  <a:gd name="T1" fmla="*/ 83 h 93"/>
                  <a:gd name="T2" fmla="*/ 67 w 67"/>
                  <a:gd name="T3" fmla="*/ 66 h 93"/>
                  <a:gd name="T4" fmla="*/ 33 w 67"/>
                  <a:gd name="T5" fmla="*/ 11 h 93"/>
                  <a:gd name="T6" fmla="*/ 0 w 67"/>
                  <a:gd name="T7" fmla="*/ 27 h 93"/>
                  <a:gd name="T8" fmla="*/ 33 w 67"/>
                  <a:gd name="T9" fmla="*/ 83 h 93"/>
                </a:gdLst>
                <a:ahLst/>
                <a:cxnLst>
                  <a:cxn ang="0">
                    <a:pos x="T0" y="T1"/>
                  </a:cxn>
                  <a:cxn ang="0">
                    <a:pos x="T2" y="T3"/>
                  </a:cxn>
                  <a:cxn ang="0">
                    <a:pos x="T4" y="T5"/>
                  </a:cxn>
                  <a:cxn ang="0">
                    <a:pos x="T6" y="T7"/>
                  </a:cxn>
                  <a:cxn ang="0">
                    <a:pos x="T8" y="T9"/>
                  </a:cxn>
                </a:cxnLst>
                <a:rect l="0" t="0" r="r" b="b"/>
                <a:pathLst>
                  <a:path w="67" h="93">
                    <a:moveTo>
                      <a:pt x="33" y="83"/>
                    </a:moveTo>
                    <a:cubicBezTo>
                      <a:pt x="51" y="93"/>
                      <a:pt x="66" y="86"/>
                      <a:pt x="67" y="66"/>
                    </a:cubicBezTo>
                    <a:cubicBezTo>
                      <a:pt x="66" y="45"/>
                      <a:pt x="51" y="21"/>
                      <a:pt x="33" y="11"/>
                    </a:cubicBezTo>
                    <a:cubicBezTo>
                      <a:pt x="16" y="0"/>
                      <a:pt x="1" y="8"/>
                      <a:pt x="0" y="27"/>
                    </a:cubicBezTo>
                    <a:cubicBezTo>
                      <a:pt x="1" y="48"/>
                      <a:pt x="15" y="73"/>
                      <a:pt x="33" y="83"/>
                    </a:cubicBezTo>
                    <a:close/>
                  </a:path>
                </a:pathLst>
              </a:custGeom>
              <a:solidFill>
                <a:srgbClr val="600F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8" name="任意多边形: 形状 477">
                <a:extLst>
                  <a:ext uri="{FF2B5EF4-FFF2-40B4-BE49-F238E27FC236}">
                    <a16:creationId xmlns:a16="http://schemas.microsoft.com/office/drawing/2014/main" id="{4CB299E7-0BF8-486F-ADB7-CA1A4B6B9EAC}"/>
                  </a:ext>
                </a:extLst>
              </p:cNvPr>
              <p:cNvSpPr/>
              <p:nvPr/>
            </p:nvSpPr>
            <p:spPr bwMode="auto">
              <a:xfrm>
                <a:off x="5912183" y="5171033"/>
                <a:ext cx="27238" cy="37452"/>
              </a:xfrm>
              <a:custGeom>
                <a:avLst/>
                <a:gdLst>
                  <a:gd name="T0" fmla="*/ 12 w 24"/>
                  <a:gd name="T1" fmla="*/ 3 h 34"/>
                  <a:gd name="T2" fmla="*/ 0 w 24"/>
                  <a:gd name="T3" fmla="*/ 10 h 34"/>
                  <a:gd name="T4" fmla="*/ 12 w 24"/>
                  <a:gd name="T5" fmla="*/ 31 h 34"/>
                  <a:gd name="T6" fmla="*/ 24 w 24"/>
                  <a:gd name="T7" fmla="*/ 24 h 34"/>
                  <a:gd name="T8" fmla="*/ 12 w 24"/>
                  <a:gd name="T9" fmla="*/ 3 h 34"/>
                </a:gdLst>
                <a:ahLst/>
                <a:cxnLst>
                  <a:cxn ang="0">
                    <a:pos x="T0" y="T1"/>
                  </a:cxn>
                  <a:cxn ang="0">
                    <a:pos x="T2" y="T3"/>
                  </a:cxn>
                  <a:cxn ang="0">
                    <a:pos x="T4" y="T5"/>
                  </a:cxn>
                  <a:cxn ang="0">
                    <a:pos x="T6" y="T7"/>
                  </a:cxn>
                  <a:cxn ang="0">
                    <a:pos x="T8" y="T9"/>
                  </a:cxn>
                </a:cxnLst>
                <a:rect l="0" t="0" r="r" b="b"/>
                <a:pathLst>
                  <a:path w="24" h="34">
                    <a:moveTo>
                      <a:pt x="12" y="3"/>
                    </a:moveTo>
                    <a:cubicBezTo>
                      <a:pt x="6" y="0"/>
                      <a:pt x="1" y="3"/>
                      <a:pt x="0" y="10"/>
                    </a:cubicBezTo>
                    <a:cubicBezTo>
                      <a:pt x="0" y="18"/>
                      <a:pt x="6" y="27"/>
                      <a:pt x="12" y="31"/>
                    </a:cubicBezTo>
                    <a:cubicBezTo>
                      <a:pt x="19" y="34"/>
                      <a:pt x="24" y="31"/>
                      <a:pt x="24" y="24"/>
                    </a:cubicBezTo>
                    <a:cubicBezTo>
                      <a:pt x="24" y="16"/>
                      <a:pt x="19" y="7"/>
                      <a:pt x="12" y="3"/>
                    </a:cubicBez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9" name="任意多边形: 形状 478">
                <a:extLst>
                  <a:ext uri="{FF2B5EF4-FFF2-40B4-BE49-F238E27FC236}">
                    <a16:creationId xmlns:a16="http://schemas.microsoft.com/office/drawing/2014/main" id="{9D2DAB49-B20E-4865-9E0C-5589754BADA2}"/>
                  </a:ext>
                </a:extLst>
              </p:cNvPr>
              <p:cNvSpPr/>
              <p:nvPr/>
            </p:nvSpPr>
            <p:spPr bwMode="auto">
              <a:xfrm>
                <a:off x="6021133" y="5211038"/>
                <a:ext cx="76606" cy="80010"/>
              </a:xfrm>
              <a:custGeom>
                <a:avLst/>
                <a:gdLst>
                  <a:gd name="T0" fmla="*/ 34 w 68"/>
                  <a:gd name="T1" fmla="*/ 16 h 71"/>
                  <a:gd name="T2" fmla="*/ 67 w 68"/>
                  <a:gd name="T3" fmla="*/ 71 h 71"/>
                  <a:gd name="T4" fmla="*/ 68 w 68"/>
                  <a:gd name="T5" fmla="*/ 69 h 71"/>
                  <a:gd name="T6" fmla="*/ 34 w 68"/>
                  <a:gd name="T7" fmla="*/ 11 h 71"/>
                  <a:gd name="T8" fmla="*/ 0 w 68"/>
                  <a:gd name="T9" fmla="*/ 30 h 71"/>
                  <a:gd name="T10" fmla="*/ 0 w 68"/>
                  <a:gd name="T11" fmla="*/ 33 h 71"/>
                  <a:gd name="T12" fmla="*/ 34 w 68"/>
                  <a:gd name="T13" fmla="*/ 16 h 71"/>
                </a:gdLst>
                <a:ahLst/>
                <a:cxnLst>
                  <a:cxn ang="0">
                    <a:pos x="T0" y="T1"/>
                  </a:cxn>
                  <a:cxn ang="0">
                    <a:pos x="T2" y="T3"/>
                  </a:cxn>
                  <a:cxn ang="0">
                    <a:pos x="T4" y="T5"/>
                  </a:cxn>
                  <a:cxn ang="0">
                    <a:pos x="T6" y="T7"/>
                  </a:cxn>
                  <a:cxn ang="0">
                    <a:pos x="T8" y="T9"/>
                  </a:cxn>
                  <a:cxn ang="0">
                    <a:pos x="T10" y="T11"/>
                  </a:cxn>
                  <a:cxn ang="0">
                    <a:pos x="T12" y="T13"/>
                  </a:cxn>
                </a:cxnLst>
                <a:rect l="0" t="0" r="r" b="b"/>
                <a:pathLst>
                  <a:path w="68" h="71">
                    <a:moveTo>
                      <a:pt x="34" y="16"/>
                    </a:moveTo>
                    <a:cubicBezTo>
                      <a:pt x="52" y="26"/>
                      <a:pt x="66" y="51"/>
                      <a:pt x="67" y="71"/>
                    </a:cubicBezTo>
                    <a:cubicBezTo>
                      <a:pt x="67" y="71"/>
                      <a:pt x="68" y="70"/>
                      <a:pt x="68" y="69"/>
                    </a:cubicBezTo>
                    <a:cubicBezTo>
                      <a:pt x="68" y="47"/>
                      <a:pt x="53" y="21"/>
                      <a:pt x="34" y="11"/>
                    </a:cubicBezTo>
                    <a:cubicBezTo>
                      <a:pt x="15" y="0"/>
                      <a:pt x="0" y="8"/>
                      <a:pt x="0" y="30"/>
                    </a:cubicBezTo>
                    <a:cubicBezTo>
                      <a:pt x="0" y="31"/>
                      <a:pt x="0" y="32"/>
                      <a:pt x="0" y="33"/>
                    </a:cubicBezTo>
                    <a:cubicBezTo>
                      <a:pt x="1" y="13"/>
                      <a:pt x="16" y="6"/>
                      <a:pt x="34" y="16"/>
                    </a:cubicBezTo>
                    <a:close/>
                  </a:path>
                </a:pathLst>
              </a:custGeom>
              <a:solidFill>
                <a:srgbClr val="460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0" name="任意多边形: 形状 479">
                <a:extLst>
                  <a:ext uri="{FF2B5EF4-FFF2-40B4-BE49-F238E27FC236}">
                    <a16:creationId xmlns:a16="http://schemas.microsoft.com/office/drawing/2014/main" id="{A618E0FD-4DF3-4174-8A17-B8D3C4D366A9}"/>
                  </a:ext>
                </a:extLst>
              </p:cNvPr>
              <p:cNvSpPr/>
              <p:nvPr/>
            </p:nvSpPr>
            <p:spPr bwMode="auto">
              <a:xfrm>
                <a:off x="5889201" y="5133581"/>
                <a:ext cx="74903" cy="80862"/>
              </a:xfrm>
              <a:custGeom>
                <a:avLst/>
                <a:gdLst>
                  <a:gd name="T0" fmla="*/ 33 w 67"/>
                  <a:gd name="T1" fmla="*/ 17 h 72"/>
                  <a:gd name="T2" fmla="*/ 67 w 67"/>
                  <a:gd name="T3" fmla="*/ 72 h 72"/>
                  <a:gd name="T4" fmla="*/ 67 w 67"/>
                  <a:gd name="T5" fmla="*/ 69 h 72"/>
                  <a:gd name="T6" fmla="*/ 33 w 67"/>
                  <a:gd name="T7" fmla="*/ 11 h 72"/>
                  <a:gd name="T8" fmla="*/ 0 w 67"/>
                  <a:gd name="T9" fmla="*/ 30 h 72"/>
                  <a:gd name="T10" fmla="*/ 0 w 67"/>
                  <a:gd name="T11" fmla="*/ 33 h 72"/>
                  <a:gd name="T12" fmla="*/ 33 w 67"/>
                  <a:gd name="T13" fmla="*/ 17 h 72"/>
                </a:gdLst>
                <a:ahLst/>
                <a:cxnLst>
                  <a:cxn ang="0">
                    <a:pos x="T0" y="T1"/>
                  </a:cxn>
                  <a:cxn ang="0">
                    <a:pos x="T2" y="T3"/>
                  </a:cxn>
                  <a:cxn ang="0">
                    <a:pos x="T4" y="T5"/>
                  </a:cxn>
                  <a:cxn ang="0">
                    <a:pos x="T6" y="T7"/>
                  </a:cxn>
                  <a:cxn ang="0">
                    <a:pos x="T8" y="T9"/>
                  </a:cxn>
                  <a:cxn ang="0">
                    <a:pos x="T10" y="T11"/>
                  </a:cxn>
                  <a:cxn ang="0">
                    <a:pos x="T12" y="T13"/>
                  </a:cxn>
                </a:cxnLst>
                <a:rect l="0" t="0" r="r" b="b"/>
                <a:pathLst>
                  <a:path w="67" h="72">
                    <a:moveTo>
                      <a:pt x="33" y="17"/>
                    </a:moveTo>
                    <a:cubicBezTo>
                      <a:pt x="51" y="27"/>
                      <a:pt x="66" y="51"/>
                      <a:pt x="67" y="72"/>
                    </a:cubicBezTo>
                    <a:cubicBezTo>
                      <a:pt x="67" y="71"/>
                      <a:pt x="67" y="70"/>
                      <a:pt x="67" y="69"/>
                    </a:cubicBezTo>
                    <a:cubicBezTo>
                      <a:pt x="67" y="48"/>
                      <a:pt x="52" y="22"/>
                      <a:pt x="33" y="11"/>
                    </a:cubicBezTo>
                    <a:cubicBezTo>
                      <a:pt x="15" y="0"/>
                      <a:pt x="0" y="9"/>
                      <a:pt x="0" y="30"/>
                    </a:cubicBezTo>
                    <a:cubicBezTo>
                      <a:pt x="0" y="31"/>
                      <a:pt x="0" y="32"/>
                      <a:pt x="0" y="33"/>
                    </a:cubicBezTo>
                    <a:cubicBezTo>
                      <a:pt x="1" y="14"/>
                      <a:pt x="16" y="6"/>
                      <a:pt x="33" y="17"/>
                    </a:cubicBezTo>
                    <a:close/>
                  </a:path>
                </a:pathLst>
              </a:custGeom>
              <a:solidFill>
                <a:srgbClr val="460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1" name="任意多边形: 形状 480">
                <a:extLst>
                  <a:ext uri="{FF2B5EF4-FFF2-40B4-BE49-F238E27FC236}">
                    <a16:creationId xmlns:a16="http://schemas.microsoft.com/office/drawing/2014/main" id="{4A91951B-A772-49CC-97B4-0CB12ED095CC}"/>
                  </a:ext>
                </a:extLst>
              </p:cNvPr>
              <p:cNvSpPr/>
              <p:nvPr/>
            </p:nvSpPr>
            <p:spPr bwMode="auto">
              <a:xfrm>
                <a:off x="6059436" y="5045910"/>
                <a:ext cx="41708" cy="108950"/>
              </a:xfrm>
              <a:custGeom>
                <a:avLst/>
                <a:gdLst>
                  <a:gd name="T0" fmla="*/ 12 w 49"/>
                  <a:gd name="T1" fmla="*/ 21 h 128"/>
                  <a:gd name="T2" fmla="*/ 0 w 49"/>
                  <a:gd name="T3" fmla="*/ 128 h 128"/>
                  <a:gd name="T4" fmla="*/ 37 w 49"/>
                  <a:gd name="T5" fmla="*/ 107 h 128"/>
                  <a:gd name="T6" fmla="*/ 49 w 49"/>
                  <a:gd name="T7" fmla="*/ 0 h 128"/>
                  <a:gd name="T8" fmla="*/ 12 w 49"/>
                  <a:gd name="T9" fmla="*/ 21 h 128"/>
                </a:gdLst>
                <a:ahLst/>
                <a:cxnLst>
                  <a:cxn ang="0">
                    <a:pos x="T0" y="T1"/>
                  </a:cxn>
                  <a:cxn ang="0">
                    <a:pos x="T2" y="T3"/>
                  </a:cxn>
                  <a:cxn ang="0">
                    <a:pos x="T4" y="T5"/>
                  </a:cxn>
                  <a:cxn ang="0">
                    <a:pos x="T6" y="T7"/>
                  </a:cxn>
                  <a:cxn ang="0">
                    <a:pos x="T8" y="T9"/>
                  </a:cxn>
                </a:cxnLst>
                <a:rect l="0" t="0" r="r" b="b"/>
                <a:pathLst>
                  <a:path w="49" h="128">
                    <a:moveTo>
                      <a:pt x="12" y="21"/>
                    </a:moveTo>
                    <a:lnTo>
                      <a:pt x="0" y="128"/>
                    </a:lnTo>
                    <a:lnTo>
                      <a:pt x="37" y="107"/>
                    </a:lnTo>
                    <a:lnTo>
                      <a:pt x="49" y="0"/>
                    </a:lnTo>
                    <a:lnTo>
                      <a:pt x="12" y="21"/>
                    </a:lnTo>
                    <a:close/>
                  </a:path>
                </a:pathLst>
              </a:custGeom>
              <a:solidFill>
                <a:srgbClr val="A5BF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2" name="任意多边形: 形状 481">
                <a:extLst>
                  <a:ext uri="{FF2B5EF4-FFF2-40B4-BE49-F238E27FC236}">
                    <a16:creationId xmlns:a16="http://schemas.microsoft.com/office/drawing/2014/main" id="{796C46B1-9CA7-4F4C-9F5B-E3DD48445031}"/>
                  </a:ext>
                </a:extLst>
              </p:cNvPr>
              <p:cNvSpPr/>
              <p:nvPr/>
            </p:nvSpPr>
            <p:spPr bwMode="auto">
              <a:xfrm>
                <a:off x="6110506" y="5031441"/>
                <a:ext cx="21280" cy="94480"/>
              </a:xfrm>
              <a:custGeom>
                <a:avLst/>
                <a:gdLst>
                  <a:gd name="T0" fmla="*/ 25 w 25"/>
                  <a:gd name="T1" fmla="*/ 15 h 111"/>
                  <a:gd name="T2" fmla="*/ 20 w 25"/>
                  <a:gd name="T3" fmla="*/ 0 h 111"/>
                  <a:gd name="T4" fmla="*/ 12 w 25"/>
                  <a:gd name="T5" fmla="*/ 5 h 111"/>
                  <a:gd name="T6" fmla="*/ 0 w 25"/>
                  <a:gd name="T7" fmla="*/ 111 h 111"/>
                  <a:gd name="T8" fmla="*/ 16 w 25"/>
                  <a:gd name="T9" fmla="*/ 102 h 111"/>
                  <a:gd name="T10" fmla="*/ 25 w 25"/>
                  <a:gd name="T11" fmla="*/ 15 h 111"/>
                </a:gdLst>
                <a:ahLst/>
                <a:cxnLst>
                  <a:cxn ang="0">
                    <a:pos x="T0" y="T1"/>
                  </a:cxn>
                  <a:cxn ang="0">
                    <a:pos x="T2" y="T3"/>
                  </a:cxn>
                  <a:cxn ang="0">
                    <a:pos x="T4" y="T5"/>
                  </a:cxn>
                  <a:cxn ang="0">
                    <a:pos x="T6" y="T7"/>
                  </a:cxn>
                  <a:cxn ang="0">
                    <a:pos x="T8" y="T9"/>
                  </a:cxn>
                  <a:cxn ang="0">
                    <a:pos x="T10" y="T11"/>
                  </a:cxn>
                </a:cxnLst>
                <a:rect l="0" t="0" r="r" b="b"/>
                <a:pathLst>
                  <a:path w="25" h="111">
                    <a:moveTo>
                      <a:pt x="25" y="15"/>
                    </a:moveTo>
                    <a:lnTo>
                      <a:pt x="20" y="0"/>
                    </a:lnTo>
                    <a:lnTo>
                      <a:pt x="12" y="5"/>
                    </a:lnTo>
                    <a:lnTo>
                      <a:pt x="0" y="111"/>
                    </a:lnTo>
                    <a:lnTo>
                      <a:pt x="16" y="102"/>
                    </a:lnTo>
                    <a:lnTo>
                      <a:pt x="25" y="15"/>
                    </a:lnTo>
                    <a:close/>
                  </a:path>
                </a:pathLst>
              </a:custGeom>
              <a:solidFill>
                <a:srgbClr val="A5BF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3" name="任意多边形: 形状 482">
                <a:extLst>
                  <a:ext uri="{FF2B5EF4-FFF2-40B4-BE49-F238E27FC236}">
                    <a16:creationId xmlns:a16="http://schemas.microsoft.com/office/drawing/2014/main" id="{9DD46B05-0886-40C1-8B92-67830A80A528}"/>
                  </a:ext>
                </a:extLst>
              </p:cNvPr>
              <p:cNvSpPr/>
              <p:nvPr/>
            </p:nvSpPr>
            <p:spPr bwMode="auto">
              <a:xfrm>
                <a:off x="6049222" y="5031441"/>
                <a:ext cx="104695" cy="129378"/>
              </a:xfrm>
              <a:custGeom>
                <a:avLst/>
                <a:gdLst>
                  <a:gd name="T0" fmla="*/ 88 w 123"/>
                  <a:gd name="T1" fmla="*/ 1 h 152"/>
                  <a:gd name="T2" fmla="*/ 92 w 123"/>
                  <a:gd name="T3" fmla="*/ 0 h 152"/>
                  <a:gd name="T4" fmla="*/ 123 w 123"/>
                  <a:gd name="T5" fmla="*/ 82 h 152"/>
                  <a:gd name="T6" fmla="*/ 2 w 123"/>
                  <a:gd name="T7" fmla="*/ 152 h 152"/>
                  <a:gd name="T8" fmla="*/ 0 w 123"/>
                  <a:gd name="T9" fmla="*/ 148 h 152"/>
                  <a:gd name="T10" fmla="*/ 119 w 123"/>
                  <a:gd name="T11" fmla="*/ 79 h 152"/>
                  <a:gd name="T12" fmla="*/ 88 w 123"/>
                  <a:gd name="T13" fmla="*/ 1 h 152"/>
                </a:gdLst>
                <a:ahLst/>
                <a:cxnLst>
                  <a:cxn ang="0">
                    <a:pos x="T0" y="T1"/>
                  </a:cxn>
                  <a:cxn ang="0">
                    <a:pos x="T2" y="T3"/>
                  </a:cxn>
                  <a:cxn ang="0">
                    <a:pos x="T4" y="T5"/>
                  </a:cxn>
                  <a:cxn ang="0">
                    <a:pos x="T6" y="T7"/>
                  </a:cxn>
                  <a:cxn ang="0">
                    <a:pos x="T8" y="T9"/>
                  </a:cxn>
                  <a:cxn ang="0">
                    <a:pos x="T10" y="T11"/>
                  </a:cxn>
                  <a:cxn ang="0">
                    <a:pos x="T12" y="T13"/>
                  </a:cxn>
                </a:cxnLst>
                <a:rect l="0" t="0" r="r" b="b"/>
                <a:pathLst>
                  <a:path w="123" h="152">
                    <a:moveTo>
                      <a:pt x="88" y="1"/>
                    </a:moveTo>
                    <a:lnTo>
                      <a:pt x="92" y="0"/>
                    </a:lnTo>
                    <a:lnTo>
                      <a:pt x="123" y="82"/>
                    </a:lnTo>
                    <a:lnTo>
                      <a:pt x="2" y="152"/>
                    </a:lnTo>
                    <a:lnTo>
                      <a:pt x="0" y="148"/>
                    </a:lnTo>
                    <a:lnTo>
                      <a:pt x="119" y="79"/>
                    </a:lnTo>
                    <a:lnTo>
                      <a:pt x="88" y="1"/>
                    </a:lnTo>
                    <a:close/>
                  </a:path>
                </a:pathLst>
              </a:custGeom>
              <a:solidFill>
                <a:srgbClr val="EAE9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4" name="任意多边形: 形状 483">
                <a:extLst>
                  <a:ext uri="{FF2B5EF4-FFF2-40B4-BE49-F238E27FC236}">
                    <a16:creationId xmlns:a16="http://schemas.microsoft.com/office/drawing/2014/main" id="{47CD1437-7126-4D20-A87D-5031258B538D}"/>
                  </a:ext>
                </a:extLst>
              </p:cNvPr>
              <p:cNvSpPr/>
              <p:nvPr/>
            </p:nvSpPr>
            <p:spPr bwMode="auto">
              <a:xfrm>
                <a:off x="7267251" y="5140391"/>
                <a:ext cx="21280" cy="12768"/>
              </a:xfrm>
              <a:custGeom>
                <a:avLst/>
                <a:gdLst>
                  <a:gd name="T0" fmla="*/ 13 w 25"/>
                  <a:gd name="T1" fmla="*/ 15 h 15"/>
                  <a:gd name="T2" fmla="*/ 0 w 25"/>
                  <a:gd name="T3" fmla="*/ 5 h 15"/>
                  <a:gd name="T4" fmla="*/ 11 w 25"/>
                  <a:gd name="T5" fmla="*/ 0 h 15"/>
                  <a:gd name="T6" fmla="*/ 25 w 25"/>
                  <a:gd name="T7" fmla="*/ 8 h 15"/>
                  <a:gd name="T8" fmla="*/ 13 w 25"/>
                  <a:gd name="T9" fmla="*/ 15 h 15"/>
                </a:gdLst>
                <a:ahLst/>
                <a:cxnLst>
                  <a:cxn ang="0">
                    <a:pos x="T0" y="T1"/>
                  </a:cxn>
                  <a:cxn ang="0">
                    <a:pos x="T2" y="T3"/>
                  </a:cxn>
                  <a:cxn ang="0">
                    <a:pos x="T4" y="T5"/>
                  </a:cxn>
                  <a:cxn ang="0">
                    <a:pos x="T6" y="T7"/>
                  </a:cxn>
                  <a:cxn ang="0">
                    <a:pos x="T8" y="T9"/>
                  </a:cxn>
                </a:cxnLst>
                <a:rect l="0" t="0" r="r" b="b"/>
                <a:pathLst>
                  <a:path w="25" h="15">
                    <a:moveTo>
                      <a:pt x="13" y="15"/>
                    </a:moveTo>
                    <a:lnTo>
                      <a:pt x="0" y="5"/>
                    </a:lnTo>
                    <a:lnTo>
                      <a:pt x="11" y="0"/>
                    </a:lnTo>
                    <a:lnTo>
                      <a:pt x="25" y="8"/>
                    </a:lnTo>
                    <a:lnTo>
                      <a:pt x="13" y="15"/>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5" name="任意多边形: 形状 484">
                <a:extLst>
                  <a:ext uri="{FF2B5EF4-FFF2-40B4-BE49-F238E27FC236}">
                    <a16:creationId xmlns:a16="http://schemas.microsoft.com/office/drawing/2014/main" id="{81CE2AA8-3545-44EC-B92E-FD97EF138CB5}"/>
                  </a:ext>
                </a:extLst>
              </p:cNvPr>
              <p:cNvSpPr/>
              <p:nvPr/>
            </p:nvSpPr>
            <p:spPr bwMode="auto">
              <a:xfrm>
                <a:off x="7268954" y="5140391"/>
                <a:ext cx="9363" cy="60433"/>
              </a:xfrm>
              <a:custGeom>
                <a:avLst/>
                <a:gdLst>
                  <a:gd name="T0" fmla="*/ 11 w 11"/>
                  <a:gd name="T1" fmla="*/ 71 h 71"/>
                  <a:gd name="T2" fmla="*/ 0 w 11"/>
                  <a:gd name="T3" fmla="*/ 65 h 71"/>
                  <a:gd name="T4" fmla="*/ 0 w 11"/>
                  <a:gd name="T5" fmla="*/ 0 h 71"/>
                  <a:gd name="T6" fmla="*/ 11 w 11"/>
                  <a:gd name="T7" fmla="*/ 7 h 71"/>
                  <a:gd name="T8" fmla="*/ 11 w 11"/>
                  <a:gd name="T9" fmla="*/ 71 h 71"/>
                </a:gdLst>
                <a:ahLst/>
                <a:cxnLst>
                  <a:cxn ang="0">
                    <a:pos x="T0" y="T1"/>
                  </a:cxn>
                  <a:cxn ang="0">
                    <a:pos x="T2" y="T3"/>
                  </a:cxn>
                  <a:cxn ang="0">
                    <a:pos x="T4" y="T5"/>
                  </a:cxn>
                  <a:cxn ang="0">
                    <a:pos x="T6" y="T7"/>
                  </a:cxn>
                  <a:cxn ang="0">
                    <a:pos x="T8" y="T9"/>
                  </a:cxn>
                </a:cxnLst>
                <a:rect l="0" t="0" r="r" b="b"/>
                <a:pathLst>
                  <a:path w="11" h="71">
                    <a:moveTo>
                      <a:pt x="11" y="71"/>
                    </a:moveTo>
                    <a:lnTo>
                      <a:pt x="0" y="65"/>
                    </a:lnTo>
                    <a:lnTo>
                      <a:pt x="0" y="0"/>
                    </a:lnTo>
                    <a:lnTo>
                      <a:pt x="11" y="7"/>
                    </a:lnTo>
                    <a:lnTo>
                      <a:pt x="11" y="71"/>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6" name="任意多边形: 形状 485">
                <a:extLst>
                  <a:ext uri="{FF2B5EF4-FFF2-40B4-BE49-F238E27FC236}">
                    <a16:creationId xmlns:a16="http://schemas.microsoft.com/office/drawing/2014/main" id="{7F6B6067-0DB3-4DB4-9B9A-D786990016AE}"/>
                  </a:ext>
                </a:extLst>
              </p:cNvPr>
              <p:cNvSpPr/>
              <p:nvPr/>
            </p:nvSpPr>
            <p:spPr bwMode="auto">
              <a:xfrm>
                <a:off x="7278317" y="5141242"/>
                <a:ext cx="8512" cy="59582"/>
              </a:xfrm>
              <a:custGeom>
                <a:avLst/>
                <a:gdLst>
                  <a:gd name="T0" fmla="*/ 10 w 10"/>
                  <a:gd name="T1" fmla="*/ 0 h 70"/>
                  <a:gd name="T2" fmla="*/ 10 w 10"/>
                  <a:gd name="T3" fmla="*/ 65 h 70"/>
                  <a:gd name="T4" fmla="*/ 0 w 10"/>
                  <a:gd name="T5" fmla="*/ 70 h 70"/>
                  <a:gd name="T6" fmla="*/ 0 w 10"/>
                  <a:gd name="T7" fmla="*/ 6 h 70"/>
                  <a:gd name="T8" fmla="*/ 10 w 10"/>
                  <a:gd name="T9" fmla="*/ 0 h 70"/>
                </a:gdLst>
                <a:ahLst/>
                <a:cxnLst>
                  <a:cxn ang="0">
                    <a:pos x="T0" y="T1"/>
                  </a:cxn>
                  <a:cxn ang="0">
                    <a:pos x="T2" y="T3"/>
                  </a:cxn>
                  <a:cxn ang="0">
                    <a:pos x="T4" y="T5"/>
                  </a:cxn>
                  <a:cxn ang="0">
                    <a:pos x="T6" y="T7"/>
                  </a:cxn>
                  <a:cxn ang="0">
                    <a:pos x="T8" y="T9"/>
                  </a:cxn>
                </a:cxnLst>
                <a:rect l="0" t="0" r="r" b="b"/>
                <a:pathLst>
                  <a:path w="10" h="70">
                    <a:moveTo>
                      <a:pt x="10" y="0"/>
                    </a:moveTo>
                    <a:lnTo>
                      <a:pt x="10" y="65"/>
                    </a:lnTo>
                    <a:lnTo>
                      <a:pt x="0" y="70"/>
                    </a:lnTo>
                    <a:lnTo>
                      <a:pt x="0" y="6"/>
                    </a:lnTo>
                    <a:lnTo>
                      <a:pt x="10"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7" name="任意多边形: 形状 486">
                <a:extLst>
                  <a:ext uri="{FF2B5EF4-FFF2-40B4-BE49-F238E27FC236}">
                    <a16:creationId xmlns:a16="http://schemas.microsoft.com/office/drawing/2014/main" id="{5312D5DF-A8F4-49F1-B8D9-0EFF0403DC7D}"/>
                  </a:ext>
                </a:extLst>
              </p:cNvPr>
              <p:cNvSpPr/>
              <p:nvPr/>
            </p:nvSpPr>
            <p:spPr bwMode="auto">
              <a:xfrm>
                <a:off x="7277465" y="5058678"/>
                <a:ext cx="55327" cy="100438"/>
              </a:xfrm>
              <a:custGeom>
                <a:avLst/>
                <a:gdLst>
                  <a:gd name="T0" fmla="*/ 65 w 65"/>
                  <a:gd name="T1" fmla="*/ 0 h 118"/>
                  <a:gd name="T2" fmla="*/ 65 w 65"/>
                  <a:gd name="T3" fmla="*/ 80 h 118"/>
                  <a:gd name="T4" fmla="*/ 0 w 65"/>
                  <a:gd name="T5" fmla="*/ 118 h 118"/>
                  <a:gd name="T6" fmla="*/ 0 w 65"/>
                  <a:gd name="T7" fmla="*/ 38 h 118"/>
                  <a:gd name="T8" fmla="*/ 65 w 65"/>
                  <a:gd name="T9" fmla="*/ 0 h 118"/>
                </a:gdLst>
                <a:ahLst/>
                <a:cxnLst>
                  <a:cxn ang="0">
                    <a:pos x="T0" y="T1"/>
                  </a:cxn>
                  <a:cxn ang="0">
                    <a:pos x="T2" y="T3"/>
                  </a:cxn>
                  <a:cxn ang="0">
                    <a:pos x="T4" y="T5"/>
                  </a:cxn>
                  <a:cxn ang="0">
                    <a:pos x="T6" y="T7"/>
                  </a:cxn>
                  <a:cxn ang="0">
                    <a:pos x="T8" y="T9"/>
                  </a:cxn>
                </a:cxnLst>
                <a:rect l="0" t="0" r="r" b="b"/>
                <a:pathLst>
                  <a:path w="65" h="118">
                    <a:moveTo>
                      <a:pt x="65" y="0"/>
                    </a:moveTo>
                    <a:lnTo>
                      <a:pt x="65" y="80"/>
                    </a:lnTo>
                    <a:lnTo>
                      <a:pt x="0" y="118"/>
                    </a:lnTo>
                    <a:lnTo>
                      <a:pt x="0" y="38"/>
                    </a:lnTo>
                    <a:lnTo>
                      <a:pt x="65"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任意多边形: 形状 487">
                <a:extLst>
                  <a:ext uri="{FF2B5EF4-FFF2-40B4-BE49-F238E27FC236}">
                    <a16:creationId xmlns:a16="http://schemas.microsoft.com/office/drawing/2014/main" id="{E982DA2C-0D26-407A-9182-AA3C34BC504B}"/>
                  </a:ext>
                </a:extLst>
              </p:cNvPr>
              <p:cNvSpPr/>
              <p:nvPr/>
            </p:nvSpPr>
            <p:spPr bwMode="auto">
              <a:xfrm>
                <a:off x="7222139" y="5058678"/>
                <a:ext cx="55327" cy="100438"/>
              </a:xfrm>
              <a:custGeom>
                <a:avLst/>
                <a:gdLst>
                  <a:gd name="T0" fmla="*/ 65 w 65"/>
                  <a:gd name="T1" fmla="*/ 38 h 118"/>
                  <a:gd name="T2" fmla="*/ 65 w 65"/>
                  <a:gd name="T3" fmla="*/ 118 h 118"/>
                  <a:gd name="T4" fmla="*/ 0 w 65"/>
                  <a:gd name="T5" fmla="*/ 80 h 118"/>
                  <a:gd name="T6" fmla="*/ 0 w 65"/>
                  <a:gd name="T7" fmla="*/ 0 h 118"/>
                  <a:gd name="T8" fmla="*/ 65 w 65"/>
                  <a:gd name="T9" fmla="*/ 38 h 118"/>
                </a:gdLst>
                <a:ahLst/>
                <a:cxnLst>
                  <a:cxn ang="0">
                    <a:pos x="T0" y="T1"/>
                  </a:cxn>
                  <a:cxn ang="0">
                    <a:pos x="T2" y="T3"/>
                  </a:cxn>
                  <a:cxn ang="0">
                    <a:pos x="T4" y="T5"/>
                  </a:cxn>
                  <a:cxn ang="0">
                    <a:pos x="T6" y="T7"/>
                  </a:cxn>
                  <a:cxn ang="0">
                    <a:pos x="T8" y="T9"/>
                  </a:cxn>
                </a:cxnLst>
                <a:rect l="0" t="0" r="r" b="b"/>
                <a:pathLst>
                  <a:path w="65" h="118">
                    <a:moveTo>
                      <a:pt x="65" y="38"/>
                    </a:moveTo>
                    <a:lnTo>
                      <a:pt x="65" y="118"/>
                    </a:lnTo>
                    <a:lnTo>
                      <a:pt x="0" y="80"/>
                    </a:lnTo>
                    <a:lnTo>
                      <a:pt x="0" y="0"/>
                    </a:lnTo>
                    <a:lnTo>
                      <a:pt x="65" y="38"/>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9" name="任意多边形: 形状 488">
                <a:extLst>
                  <a:ext uri="{FF2B5EF4-FFF2-40B4-BE49-F238E27FC236}">
                    <a16:creationId xmlns:a16="http://schemas.microsoft.com/office/drawing/2014/main" id="{42CFCBEB-4B64-4117-BC78-2E3A28223683}"/>
                  </a:ext>
                </a:extLst>
              </p:cNvPr>
              <p:cNvSpPr/>
              <p:nvPr/>
            </p:nvSpPr>
            <p:spPr bwMode="auto">
              <a:xfrm>
                <a:off x="7222139" y="5027184"/>
                <a:ext cx="110653" cy="63838"/>
              </a:xfrm>
              <a:custGeom>
                <a:avLst/>
                <a:gdLst>
                  <a:gd name="T0" fmla="*/ 130 w 130"/>
                  <a:gd name="T1" fmla="*/ 37 h 75"/>
                  <a:gd name="T2" fmla="*/ 65 w 130"/>
                  <a:gd name="T3" fmla="*/ 75 h 75"/>
                  <a:gd name="T4" fmla="*/ 0 w 130"/>
                  <a:gd name="T5" fmla="*/ 37 h 75"/>
                  <a:gd name="T6" fmla="*/ 65 w 130"/>
                  <a:gd name="T7" fmla="*/ 0 h 75"/>
                  <a:gd name="T8" fmla="*/ 130 w 130"/>
                  <a:gd name="T9" fmla="*/ 37 h 75"/>
                </a:gdLst>
                <a:ahLst/>
                <a:cxnLst>
                  <a:cxn ang="0">
                    <a:pos x="T0" y="T1"/>
                  </a:cxn>
                  <a:cxn ang="0">
                    <a:pos x="T2" y="T3"/>
                  </a:cxn>
                  <a:cxn ang="0">
                    <a:pos x="T4" y="T5"/>
                  </a:cxn>
                  <a:cxn ang="0">
                    <a:pos x="T6" y="T7"/>
                  </a:cxn>
                  <a:cxn ang="0">
                    <a:pos x="T8" y="T9"/>
                  </a:cxn>
                </a:cxnLst>
                <a:rect l="0" t="0" r="r" b="b"/>
                <a:pathLst>
                  <a:path w="130" h="75">
                    <a:moveTo>
                      <a:pt x="130" y="37"/>
                    </a:moveTo>
                    <a:lnTo>
                      <a:pt x="65" y="75"/>
                    </a:lnTo>
                    <a:lnTo>
                      <a:pt x="0" y="37"/>
                    </a:lnTo>
                    <a:lnTo>
                      <a:pt x="65" y="0"/>
                    </a:lnTo>
                    <a:lnTo>
                      <a:pt x="130" y="37"/>
                    </a:lnTo>
                    <a:close/>
                  </a:path>
                </a:pathLst>
              </a:custGeom>
              <a:solidFill>
                <a:srgbClr val="56D8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0" name="任意多边形: 形状 489">
                <a:extLst>
                  <a:ext uri="{FF2B5EF4-FFF2-40B4-BE49-F238E27FC236}">
                    <a16:creationId xmlns:a16="http://schemas.microsoft.com/office/drawing/2014/main" id="{6944D21B-E590-45C2-92F0-3683FA7B3869}"/>
                  </a:ext>
                </a:extLst>
              </p:cNvPr>
              <p:cNvSpPr/>
              <p:nvPr/>
            </p:nvSpPr>
            <p:spPr bwMode="auto">
              <a:xfrm>
                <a:off x="7526859" y="4989733"/>
                <a:ext cx="21280" cy="12768"/>
              </a:xfrm>
              <a:custGeom>
                <a:avLst/>
                <a:gdLst>
                  <a:gd name="T0" fmla="*/ 15 w 25"/>
                  <a:gd name="T1" fmla="*/ 15 h 15"/>
                  <a:gd name="T2" fmla="*/ 0 w 25"/>
                  <a:gd name="T3" fmla="*/ 6 h 15"/>
                  <a:gd name="T4" fmla="*/ 12 w 25"/>
                  <a:gd name="T5" fmla="*/ 0 h 15"/>
                  <a:gd name="T6" fmla="*/ 25 w 25"/>
                  <a:gd name="T7" fmla="*/ 8 h 15"/>
                  <a:gd name="T8" fmla="*/ 15 w 25"/>
                  <a:gd name="T9" fmla="*/ 15 h 15"/>
                </a:gdLst>
                <a:ahLst/>
                <a:cxnLst>
                  <a:cxn ang="0">
                    <a:pos x="T0" y="T1"/>
                  </a:cxn>
                  <a:cxn ang="0">
                    <a:pos x="T2" y="T3"/>
                  </a:cxn>
                  <a:cxn ang="0">
                    <a:pos x="T4" y="T5"/>
                  </a:cxn>
                  <a:cxn ang="0">
                    <a:pos x="T6" y="T7"/>
                  </a:cxn>
                  <a:cxn ang="0">
                    <a:pos x="T8" y="T9"/>
                  </a:cxn>
                </a:cxnLst>
                <a:rect l="0" t="0" r="r" b="b"/>
                <a:pathLst>
                  <a:path w="25" h="15">
                    <a:moveTo>
                      <a:pt x="15" y="15"/>
                    </a:moveTo>
                    <a:lnTo>
                      <a:pt x="0" y="6"/>
                    </a:lnTo>
                    <a:lnTo>
                      <a:pt x="12" y="0"/>
                    </a:lnTo>
                    <a:lnTo>
                      <a:pt x="25" y="8"/>
                    </a:lnTo>
                    <a:lnTo>
                      <a:pt x="15" y="15"/>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任意多边形: 形状 490">
                <a:extLst>
                  <a:ext uri="{FF2B5EF4-FFF2-40B4-BE49-F238E27FC236}">
                    <a16:creationId xmlns:a16="http://schemas.microsoft.com/office/drawing/2014/main" id="{81A57FBE-FB9A-4016-8AB6-2351AA423499}"/>
                  </a:ext>
                </a:extLst>
              </p:cNvPr>
              <p:cNvSpPr/>
              <p:nvPr/>
            </p:nvSpPr>
            <p:spPr bwMode="auto">
              <a:xfrm>
                <a:off x="7529413" y="4989733"/>
                <a:ext cx="10214" cy="61284"/>
              </a:xfrm>
              <a:custGeom>
                <a:avLst/>
                <a:gdLst>
                  <a:gd name="T0" fmla="*/ 12 w 12"/>
                  <a:gd name="T1" fmla="*/ 72 h 72"/>
                  <a:gd name="T2" fmla="*/ 0 w 12"/>
                  <a:gd name="T3" fmla="*/ 65 h 72"/>
                  <a:gd name="T4" fmla="*/ 0 w 12"/>
                  <a:gd name="T5" fmla="*/ 0 h 72"/>
                  <a:gd name="T6" fmla="*/ 12 w 12"/>
                  <a:gd name="T7" fmla="*/ 7 h 72"/>
                  <a:gd name="T8" fmla="*/ 12 w 12"/>
                  <a:gd name="T9" fmla="*/ 72 h 72"/>
                </a:gdLst>
                <a:ahLst/>
                <a:cxnLst>
                  <a:cxn ang="0">
                    <a:pos x="T0" y="T1"/>
                  </a:cxn>
                  <a:cxn ang="0">
                    <a:pos x="T2" y="T3"/>
                  </a:cxn>
                  <a:cxn ang="0">
                    <a:pos x="T4" y="T5"/>
                  </a:cxn>
                  <a:cxn ang="0">
                    <a:pos x="T6" y="T7"/>
                  </a:cxn>
                  <a:cxn ang="0">
                    <a:pos x="T8" y="T9"/>
                  </a:cxn>
                </a:cxnLst>
                <a:rect l="0" t="0" r="r" b="b"/>
                <a:pathLst>
                  <a:path w="12" h="72">
                    <a:moveTo>
                      <a:pt x="12" y="72"/>
                    </a:moveTo>
                    <a:lnTo>
                      <a:pt x="0" y="65"/>
                    </a:lnTo>
                    <a:lnTo>
                      <a:pt x="0" y="0"/>
                    </a:lnTo>
                    <a:lnTo>
                      <a:pt x="12" y="7"/>
                    </a:lnTo>
                    <a:lnTo>
                      <a:pt x="12" y="72"/>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任意多边形: 形状 491">
                <a:extLst>
                  <a:ext uri="{FF2B5EF4-FFF2-40B4-BE49-F238E27FC236}">
                    <a16:creationId xmlns:a16="http://schemas.microsoft.com/office/drawing/2014/main" id="{2735BB5D-2DEE-4AC6-9DEA-A6CD34AEC39C}"/>
                  </a:ext>
                </a:extLst>
              </p:cNvPr>
              <p:cNvSpPr/>
              <p:nvPr/>
            </p:nvSpPr>
            <p:spPr bwMode="auto">
              <a:xfrm>
                <a:off x="7539627" y="4991435"/>
                <a:ext cx="7661" cy="59582"/>
              </a:xfrm>
              <a:custGeom>
                <a:avLst/>
                <a:gdLst>
                  <a:gd name="T0" fmla="*/ 9 w 9"/>
                  <a:gd name="T1" fmla="*/ 0 h 70"/>
                  <a:gd name="T2" fmla="*/ 9 w 9"/>
                  <a:gd name="T3" fmla="*/ 64 h 70"/>
                  <a:gd name="T4" fmla="*/ 0 w 9"/>
                  <a:gd name="T5" fmla="*/ 70 h 70"/>
                  <a:gd name="T6" fmla="*/ 0 w 9"/>
                  <a:gd name="T7" fmla="*/ 5 h 70"/>
                  <a:gd name="T8" fmla="*/ 9 w 9"/>
                  <a:gd name="T9" fmla="*/ 0 h 70"/>
                </a:gdLst>
                <a:ahLst/>
                <a:cxnLst>
                  <a:cxn ang="0">
                    <a:pos x="T0" y="T1"/>
                  </a:cxn>
                  <a:cxn ang="0">
                    <a:pos x="T2" y="T3"/>
                  </a:cxn>
                  <a:cxn ang="0">
                    <a:pos x="T4" y="T5"/>
                  </a:cxn>
                  <a:cxn ang="0">
                    <a:pos x="T6" y="T7"/>
                  </a:cxn>
                  <a:cxn ang="0">
                    <a:pos x="T8" y="T9"/>
                  </a:cxn>
                </a:cxnLst>
                <a:rect l="0" t="0" r="r" b="b"/>
                <a:pathLst>
                  <a:path w="9" h="70">
                    <a:moveTo>
                      <a:pt x="9" y="0"/>
                    </a:moveTo>
                    <a:lnTo>
                      <a:pt x="9" y="64"/>
                    </a:lnTo>
                    <a:lnTo>
                      <a:pt x="0" y="70"/>
                    </a:lnTo>
                    <a:lnTo>
                      <a:pt x="0" y="5"/>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3" name="任意多边形: 形状 492">
                <a:extLst>
                  <a:ext uri="{FF2B5EF4-FFF2-40B4-BE49-F238E27FC236}">
                    <a16:creationId xmlns:a16="http://schemas.microsoft.com/office/drawing/2014/main" id="{5805B66D-D67B-4AFE-9D0F-BE4B3D74E0BD}"/>
                  </a:ext>
                </a:extLst>
              </p:cNvPr>
              <p:cNvSpPr/>
              <p:nvPr/>
            </p:nvSpPr>
            <p:spPr bwMode="auto">
              <a:xfrm>
                <a:off x="7537924" y="4908020"/>
                <a:ext cx="55327" cy="101290"/>
              </a:xfrm>
              <a:custGeom>
                <a:avLst/>
                <a:gdLst>
                  <a:gd name="T0" fmla="*/ 65 w 65"/>
                  <a:gd name="T1" fmla="*/ 0 h 119"/>
                  <a:gd name="T2" fmla="*/ 65 w 65"/>
                  <a:gd name="T3" fmla="*/ 81 h 119"/>
                  <a:gd name="T4" fmla="*/ 0 w 65"/>
                  <a:gd name="T5" fmla="*/ 119 h 119"/>
                  <a:gd name="T6" fmla="*/ 0 w 65"/>
                  <a:gd name="T7" fmla="*/ 38 h 119"/>
                  <a:gd name="T8" fmla="*/ 65 w 65"/>
                  <a:gd name="T9" fmla="*/ 0 h 119"/>
                </a:gdLst>
                <a:ahLst/>
                <a:cxnLst>
                  <a:cxn ang="0">
                    <a:pos x="T0" y="T1"/>
                  </a:cxn>
                  <a:cxn ang="0">
                    <a:pos x="T2" y="T3"/>
                  </a:cxn>
                  <a:cxn ang="0">
                    <a:pos x="T4" y="T5"/>
                  </a:cxn>
                  <a:cxn ang="0">
                    <a:pos x="T6" y="T7"/>
                  </a:cxn>
                  <a:cxn ang="0">
                    <a:pos x="T8" y="T9"/>
                  </a:cxn>
                </a:cxnLst>
                <a:rect l="0" t="0" r="r" b="b"/>
                <a:pathLst>
                  <a:path w="65" h="119">
                    <a:moveTo>
                      <a:pt x="65" y="0"/>
                    </a:moveTo>
                    <a:lnTo>
                      <a:pt x="65" y="81"/>
                    </a:lnTo>
                    <a:lnTo>
                      <a:pt x="0" y="119"/>
                    </a:lnTo>
                    <a:lnTo>
                      <a:pt x="0" y="38"/>
                    </a:lnTo>
                    <a:lnTo>
                      <a:pt x="65"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4" name="任意多边形: 形状 493">
                <a:extLst>
                  <a:ext uri="{FF2B5EF4-FFF2-40B4-BE49-F238E27FC236}">
                    <a16:creationId xmlns:a16="http://schemas.microsoft.com/office/drawing/2014/main" id="{2E64D261-10BA-47E3-AA6A-5ECACB294F02}"/>
                  </a:ext>
                </a:extLst>
              </p:cNvPr>
              <p:cNvSpPr/>
              <p:nvPr/>
            </p:nvSpPr>
            <p:spPr bwMode="auto">
              <a:xfrm>
                <a:off x="7483449" y="4908020"/>
                <a:ext cx="54475" cy="101290"/>
              </a:xfrm>
              <a:custGeom>
                <a:avLst/>
                <a:gdLst>
                  <a:gd name="T0" fmla="*/ 64 w 64"/>
                  <a:gd name="T1" fmla="*/ 38 h 119"/>
                  <a:gd name="T2" fmla="*/ 64 w 64"/>
                  <a:gd name="T3" fmla="*/ 119 h 119"/>
                  <a:gd name="T4" fmla="*/ 0 w 64"/>
                  <a:gd name="T5" fmla="*/ 81 h 119"/>
                  <a:gd name="T6" fmla="*/ 0 w 64"/>
                  <a:gd name="T7" fmla="*/ 0 h 119"/>
                  <a:gd name="T8" fmla="*/ 64 w 64"/>
                  <a:gd name="T9" fmla="*/ 38 h 119"/>
                </a:gdLst>
                <a:ahLst/>
                <a:cxnLst>
                  <a:cxn ang="0">
                    <a:pos x="T0" y="T1"/>
                  </a:cxn>
                  <a:cxn ang="0">
                    <a:pos x="T2" y="T3"/>
                  </a:cxn>
                  <a:cxn ang="0">
                    <a:pos x="T4" y="T5"/>
                  </a:cxn>
                  <a:cxn ang="0">
                    <a:pos x="T6" y="T7"/>
                  </a:cxn>
                  <a:cxn ang="0">
                    <a:pos x="T8" y="T9"/>
                  </a:cxn>
                </a:cxnLst>
                <a:rect l="0" t="0" r="r" b="b"/>
                <a:pathLst>
                  <a:path w="64" h="119">
                    <a:moveTo>
                      <a:pt x="64" y="38"/>
                    </a:moveTo>
                    <a:lnTo>
                      <a:pt x="64" y="119"/>
                    </a:lnTo>
                    <a:lnTo>
                      <a:pt x="0" y="81"/>
                    </a:lnTo>
                    <a:lnTo>
                      <a:pt x="0" y="0"/>
                    </a:lnTo>
                    <a:lnTo>
                      <a:pt x="64" y="38"/>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5" name="任意多边形: 形状 494">
                <a:extLst>
                  <a:ext uri="{FF2B5EF4-FFF2-40B4-BE49-F238E27FC236}">
                    <a16:creationId xmlns:a16="http://schemas.microsoft.com/office/drawing/2014/main" id="{5F8F9C5A-A9A9-41A0-B9A5-B9C6FF9B880D}"/>
                  </a:ext>
                </a:extLst>
              </p:cNvPr>
              <p:cNvSpPr/>
              <p:nvPr/>
            </p:nvSpPr>
            <p:spPr bwMode="auto">
              <a:xfrm>
                <a:off x="7483449" y="4876527"/>
                <a:ext cx="109802" cy="63838"/>
              </a:xfrm>
              <a:custGeom>
                <a:avLst/>
                <a:gdLst>
                  <a:gd name="T0" fmla="*/ 129 w 129"/>
                  <a:gd name="T1" fmla="*/ 37 h 75"/>
                  <a:gd name="T2" fmla="*/ 64 w 129"/>
                  <a:gd name="T3" fmla="*/ 75 h 75"/>
                  <a:gd name="T4" fmla="*/ 0 w 129"/>
                  <a:gd name="T5" fmla="*/ 37 h 75"/>
                  <a:gd name="T6" fmla="*/ 64 w 129"/>
                  <a:gd name="T7" fmla="*/ 0 h 75"/>
                  <a:gd name="T8" fmla="*/ 129 w 129"/>
                  <a:gd name="T9" fmla="*/ 37 h 75"/>
                </a:gdLst>
                <a:ahLst/>
                <a:cxnLst>
                  <a:cxn ang="0">
                    <a:pos x="T0" y="T1"/>
                  </a:cxn>
                  <a:cxn ang="0">
                    <a:pos x="T2" y="T3"/>
                  </a:cxn>
                  <a:cxn ang="0">
                    <a:pos x="T4" y="T5"/>
                  </a:cxn>
                  <a:cxn ang="0">
                    <a:pos x="T6" y="T7"/>
                  </a:cxn>
                  <a:cxn ang="0">
                    <a:pos x="T8" y="T9"/>
                  </a:cxn>
                </a:cxnLst>
                <a:rect l="0" t="0" r="r" b="b"/>
                <a:pathLst>
                  <a:path w="129" h="75">
                    <a:moveTo>
                      <a:pt x="129" y="37"/>
                    </a:moveTo>
                    <a:lnTo>
                      <a:pt x="64" y="75"/>
                    </a:lnTo>
                    <a:lnTo>
                      <a:pt x="0" y="37"/>
                    </a:lnTo>
                    <a:lnTo>
                      <a:pt x="64" y="0"/>
                    </a:lnTo>
                    <a:lnTo>
                      <a:pt x="129" y="37"/>
                    </a:lnTo>
                    <a:close/>
                  </a:path>
                </a:pathLst>
              </a:custGeom>
              <a:solidFill>
                <a:srgbClr val="56D8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6" name="任意多边形: 形状 495">
                <a:extLst>
                  <a:ext uri="{FF2B5EF4-FFF2-40B4-BE49-F238E27FC236}">
                    <a16:creationId xmlns:a16="http://schemas.microsoft.com/office/drawing/2014/main" id="{F3DFBB42-334C-47E4-8962-D737E92C43DA}"/>
                  </a:ext>
                </a:extLst>
              </p:cNvPr>
              <p:cNvSpPr/>
              <p:nvPr/>
            </p:nvSpPr>
            <p:spPr bwMode="auto">
              <a:xfrm>
                <a:off x="6382882" y="3018418"/>
                <a:ext cx="332809" cy="269822"/>
              </a:xfrm>
              <a:custGeom>
                <a:avLst/>
                <a:gdLst>
                  <a:gd name="T0" fmla="*/ 98 w 296"/>
                  <a:gd name="T1" fmla="*/ 11 h 240"/>
                  <a:gd name="T2" fmla="*/ 132 w 296"/>
                  <a:gd name="T3" fmla="*/ 63 h 240"/>
                  <a:gd name="T4" fmla="*/ 180 w 296"/>
                  <a:gd name="T5" fmla="*/ 28 h 240"/>
                  <a:gd name="T6" fmla="*/ 254 w 296"/>
                  <a:gd name="T7" fmla="*/ 153 h 240"/>
                  <a:gd name="T8" fmla="*/ 291 w 296"/>
                  <a:gd name="T9" fmla="*/ 216 h 240"/>
                  <a:gd name="T10" fmla="*/ 90 w 296"/>
                  <a:gd name="T11" fmla="*/ 160 h 240"/>
                  <a:gd name="T12" fmla="*/ 6 w 296"/>
                  <a:gd name="T13" fmla="*/ 76 h 240"/>
                  <a:gd name="T14" fmla="*/ 43 w 296"/>
                  <a:gd name="T15" fmla="*/ 23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6" h="240">
                    <a:moveTo>
                      <a:pt x="98" y="11"/>
                    </a:moveTo>
                    <a:cubicBezTo>
                      <a:pt x="123" y="26"/>
                      <a:pt x="126" y="44"/>
                      <a:pt x="132" y="63"/>
                    </a:cubicBezTo>
                    <a:cubicBezTo>
                      <a:pt x="133" y="45"/>
                      <a:pt x="130" y="0"/>
                      <a:pt x="180" y="28"/>
                    </a:cubicBezTo>
                    <a:cubicBezTo>
                      <a:pt x="229" y="57"/>
                      <a:pt x="242" y="138"/>
                      <a:pt x="254" y="153"/>
                    </a:cubicBezTo>
                    <a:cubicBezTo>
                      <a:pt x="266" y="169"/>
                      <a:pt x="296" y="196"/>
                      <a:pt x="291" y="216"/>
                    </a:cubicBezTo>
                    <a:cubicBezTo>
                      <a:pt x="284" y="240"/>
                      <a:pt x="171" y="207"/>
                      <a:pt x="90" y="160"/>
                    </a:cubicBezTo>
                    <a:cubicBezTo>
                      <a:pt x="45" y="134"/>
                      <a:pt x="9" y="104"/>
                      <a:pt x="6" y="76"/>
                    </a:cubicBezTo>
                    <a:cubicBezTo>
                      <a:pt x="0" y="23"/>
                      <a:pt x="22" y="32"/>
                      <a:pt x="43" y="23"/>
                    </a:cubicBezTo>
                  </a:path>
                </a:pathLst>
              </a:custGeom>
              <a:solidFill>
                <a:srgbClr val="D7E5FF"/>
              </a:solidFill>
              <a:ln>
                <a:noFill/>
              </a:ln>
            </p:spPr>
            <p:txBody>
              <a:bodyPr anchor="ctr"/>
              <a:lstStyle/>
              <a:p>
                <a:pPr algn="ctr"/>
                <a:endParaRPr/>
              </a:p>
            </p:txBody>
          </p:sp>
          <p:sp>
            <p:nvSpPr>
              <p:cNvPr id="497" name="任意多边形: 形状 496">
                <a:extLst>
                  <a:ext uri="{FF2B5EF4-FFF2-40B4-BE49-F238E27FC236}">
                    <a16:creationId xmlns:a16="http://schemas.microsoft.com/office/drawing/2014/main" id="{5A356EF0-8CED-49F4-9744-12E2F26A64DB}"/>
                  </a:ext>
                </a:extLst>
              </p:cNvPr>
              <p:cNvSpPr/>
              <p:nvPr/>
            </p:nvSpPr>
            <p:spPr bwMode="auto">
              <a:xfrm>
                <a:off x="6760803" y="3564020"/>
                <a:ext cx="509853" cy="428140"/>
              </a:xfrm>
              <a:custGeom>
                <a:avLst/>
                <a:gdLst>
                  <a:gd name="T0" fmla="*/ 275 w 454"/>
                  <a:gd name="T1" fmla="*/ 59 h 382"/>
                  <a:gd name="T2" fmla="*/ 389 w 454"/>
                  <a:gd name="T3" fmla="*/ 250 h 382"/>
                  <a:gd name="T4" fmla="*/ 446 w 454"/>
                  <a:gd name="T5" fmla="*/ 346 h 382"/>
                  <a:gd name="T6" fmla="*/ 137 w 454"/>
                  <a:gd name="T7" fmla="*/ 260 h 382"/>
                  <a:gd name="T8" fmla="*/ 9 w 454"/>
                  <a:gd name="T9" fmla="*/ 132 h 382"/>
                  <a:gd name="T10" fmla="*/ 67 w 454"/>
                  <a:gd name="T11" fmla="*/ 51 h 382"/>
                  <a:gd name="T12" fmla="*/ 132 w 454"/>
                  <a:gd name="T13" fmla="*/ 24 h 382"/>
                  <a:gd name="T14" fmla="*/ 151 w 454"/>
                  <a:gd name="T15" fmla="*/ 33 h 382"/>
                  <a:gd name="T16" fmla="*/ 202 w 454"/>
                  <a:gd name="T17" fmla="*/ 112 h 382"/>
                  <a:gd name="T18" fmla="*/ 275 w 454"/>
                  <a:gd name="T19" fmla="*/ 5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82">
                    <a:moveTo>
                      <a:pt x="275" y="59"/>
                    </a:moveTo>
                    <a:cubicBezTo>
                      <a:pt x="351" y="102"/>
                      <a:pt x="370" y="227"/>
                      <a:pt x="389" y="250"/>
                    </a:cubicBezTo>
                    <a:cubicBezTo>
                      <a:pt x="408" y="274"/>
                      <a:pt x="454" y="316"/>
                      <a:pt x="446" y="346"/>
                    </a:cubicBezTo>
                    <a:cubicBezTo>
                      <a:pt x="436" y="382"/>
                      <a:pt x="262" y="333"/>
                      <a:pt x="137" y="260"/>
                    </a:cubicBezTo>
                    <a:cubicBezTo>
                      <a:pt x="69" y="221"/>
                      <a:pt x="14" y="174"/>
                      <a:pt x="9" y="132"/>
                    </a:cubicBezTo>
                    <a:cubicBezTo>
                      <a:pt x="0" y="51"/>
                      <a:pt x="33" y="64"/>
                      <a:pt x="67" y="51"/>
                    </a:cubicBezTo>
                    <a:cubicBezTo>
                      <a:pt x="67" y="49"/>
                      <a:pt x="75" y="0"/>
                      <a:pt x="132" y="24"/>
                    </a:cubicBezTo>
                    <a:cubicBezTo>
                      <a:pt x="139" y="27"/>
                      <a:pt x="145" y="30"/>
                      <a:pt x="151" y="33"/>
                    </a:cubicBezTo>
                    <a:cubicBezTo>
                      <a:pt x="189" y="55"/>
                      <a:pt x="193" y="83"/>
                      <a:pt x="202" y="112"/>
                    </a:cubicBezTo>
                    <a:cubicBezTo>
                      <a:pt x="204" y="85"/>
                      <a:pt x="200" y="15"/>
                      <a:pt x="275" y="59"/>
                    </a:cubicBezTo>
                    <a:close/>
                  </a:path>
                </a:pathLst>
              </a:custGeom>
              <a:solidFill>
                <a:srgbClr val="D7E5FF"/>
              </a:solidFill>
              <a:ln>
                <a:noFill/>
              </a:ln>
            </p:spPr>
            <p:txBody>
              <a:bodyPr anchor="ctr"/>
              <a:lstStyle/>
              <a:p>
                <a:pPr algn="ctr"/>
                <a:endParaRPr/>
              </a:p>
            </p:txBody>
          </p:sp>
          <p:sp>
            <p:nvSpPr>
              <p:cNvPr id="498" name="任意多边形: 形状 497">
                <a:extLst>
                  <a:ext uri="{FF2B5EF4-FFF2-40B4-BE49-F238E27FC236}">
                    <a16:creationId xmlns:a16="http://schemas.microsoft.com/office/drawing/2014/main" id="{1F207B06-3F3D-42A9-BA6E-78FCFD13B2A8}"/>
                  </a:ext>
                </a:extLst>
              </p:cNvPr>
              <p:cNvSpPr/>
              <p:nvPr/>
            </p:nvSpPr>
            <p:spPr bwMode="auto">
              <a:xfrm>
                <a:off x="4726497" y="3836395"/>
                <a:ext cx="351535" cy="296208"/>
              </a:xfrm>
              <a:custGeom>
                <a:avLst/>
                <a:gdLst>
                  <a:gd name="T0" fmla="*/ 190 w 313"/>
                  <a:gd name="T1" fmla="*/ 40 h 264"/>
                  <a:gd name="T2" fmla="*/ 269 w 313"/>
                  <a:gd name="T3" fmla="*/ 172 h 264"/>
                  <a:gd name="T4" fmla="*/ 308 w 313"/>
                  <a:gd name="T5" fmla="*/ 238 h 264"/>
                  <a:gd name="T6" fmla="*/ 95 w 313"/>
                  <a:gd name="T7" fmla="*/ 179 h 264"/>
                  <a:gd name="T8" fmla="*/ 7 w 313"/>
                  <a:gd name="T9" fmla="*/ 91 h 264"/>
                  <a:gd name="T10" fmla="*/ 46 w 313"/>
                  <a:gd name="T11" fmla="*/ 35 h 264"/>
                  <a:gd name="T12" fmla="*/ 92 w 313"/>
                  <a:gd name="T13" fmla="*/ 16 h 264"/>
                  <a:gd name="T14" fmla="*/ 104 w 313"/>
                  <a:gd name="T15" fmla="*/ 23 h 264"/>
                  <a:gd name="T16" fmla="*/ 140 w 313"/>
                  <a:gd name="T17" fmla="*/ 77 h 264"/>
                  <a:gd name="T18" fmla="*/ 190 w 313"/>
                  <a:gd name="T19" fmla="*/ 4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264">
                    <a:moveTo>
                      <a:pt x="190" y="40"/>
                    </a:moveTo>
                    <a:cubicBezTo>
                      <a:pt x="243" y="70"/>
                      <a:pt x="256" y="156"/>
                      <a:pt x="269" y="172"/>
                    </a:cubicBezTo>
                    <a:cubicBezTo>
                      <a:pt x="282" y="189"/>
                      <a:pt x="313" y="218"/>
                      <a:pt x="308" y="238"/>
                    </a:cubicBezTo>
                    <a:cubicBezTo>
                      <a:pt x="301" y="264"/>
                      <a:pt x="182" y="229"/>
                      <a:pt x="95" y="179"/>
                    </a:cubicBezTo>
                    <a:cubicBezTo>
                      <a:pt x="48" y="152"/>
                      <a:pt x="10" y="120"/>
                      <a:pt x="7" y="91"/>
                    </a:cubicBezTo>
                    <a:cubicBezTo>
                      <a:pt x="0" y="35"/>
                      <a:pt x="24" y="44"/>
                      <a:pt x="46" y="35"/>
                    </a:cubicBezTo>
                    <a:cubicBezTo>
                      <a:pt x="47" y="34"/>
                      <a:pt x="52" y="0"/>
                      <a:pt x="92" y="16"/>
                    </a:cubicBezTo>
                    <a:cubicBezTo>
                      <a:pt x="96" y="18"/>
                      <a:pt x="101" y="20"/>
                      <a:pt x="104" y="23"/>
                    </a:cubicBezTo>
                    <a:cubicBezTo>
                      <a:pt x="131" y="38"/>
                      <a:pt x="134" y="57"/>
                      <a:pt x="140" y="77"/>
                    </a:cubicBezTo>
                    <a:cubicBezTo>
                      <a:pt x="141" y="59"/>
                      <a:pt x="138" y="10"/>
                      <a:pt x="190" y="40"/>
                    </a:cubicBezTo>
                    <a:close/>
                  </a:path>
                </a:pathLst>
              </a:custGeom>
              <a:solidFill>
                <a:srgbClr val="D7E5FF"/>
              </a:solidFill>
              <a:ln>
                <a:noFill/>
              </a:ln>
            </p:spPr>
            <p:txBody>
              <a:bodyPr anchor="ctr"/>
              <a:lstStyle/>
              <a:p>
                <a:pPr algn="ctr"/>
                <a:endParaRPr/>
              </a:p>
            </p:txBody>
          </p:sp>
        </p:grpSp>
        <p:cxnSp>
          <p:nvCxnSpPr>
            <p:cNvPr id="16" name="直接连接符 15">
              <a:extLst>
                <a:ext uri="{FF2B5EF4-FFF2-40B4-BE49-F238E27FC236}">
                  <a16:creationId xmlns:a16="http://schemas.microsoft.com/office/drawing/2014/main" id="{9C0EC1D0-4D0B-4840-9E04-66DC22C908AD}"/>
                </a:ext>
              </a:extLst>
            </p:cNvPr>
            <p:cNvCxnSpPr>
              <a:stCxn id="17" idx="6"/>
            </p:cNvCxnSpPr>
            <p:nvPr/>
          </p:nvCxnSpPr>
          <p:spPr>
            <a:xfrm>
              <a:off x="7958363" y="4265387"/>
              <a:ext cx="3560537" cy="0"/>
            </a:xfrm>
            <a:prstGeom prst="line">
              <a:avLst/>
            </a:prstGeom>
            <a:ln w="3175" cap="rnd">
              <a:solidFill>
                <a:schemeClr val="accent1">
                  <a:lumMod val="20000"/>
                  <a:lumOff val="80000"/>
                  <a:alpha val="42000"/>
                </a:schemeClr>
              </a:solidFill>
              <a:round/>
            </a:ln>
          </p:spPr>
          <p:style>
            <a:lnRef idx="1">
              <a:schemeClr val="accent1"/>
            </a:lnRef>
            <a:fillRef idx="0">
              <a:schemeClr val="accent1"/>
            </a:fillRef>
            <a:effectRef idx="0">
              <a:schemeClr val="accent1"/>
            </a:effectRef>
            <a:fontRef idx="minor">
              <a:schemeClr val="tx1"/>
            </a:fontRef>
          </p:style>
        </p:cxnSp>
        <p:sp>
          <p:nvSpPr>
            <p:cNvPr id="499" name="文本框 498">
              <a:extLst>
                <a:ext uri="{FF2B5EF4-FFF2-40B4-BE49-F238E27FC236}">
                  <a16:creationId xmlns:a16="http://schemas.microsoft.com/office/drawing/2014/main" id="{BF323164-F3A3-86BD-37EC-4B979E4810FA}"/>
                </a:ext>
              </a:extLst>
            </p:cNvPr>
            <p:cNvSpPr txBox="1">
              <a:spLocks/>
            </p:cNvSpPr>
            <p:nvPr/>
          </p:nvSpPr>
          <p:spPr>
            <a:xfrm>
              <a:off x="660400" y="1366075"/>
              <a:ext cx="10858500" cy="587136"/>
            </a:xfrm>
            <a:prstGeom prst="rect">
              <a:avLst/>
            </a:prstGeom>
            <a:noFill/>
            <a:ln>
              <a:noFill/>
            </a:ln>
          </p:spPr>
          <p:txBody>
            <a:bodyPr wrap="square" lIns="91440" tIns="45720" rIns="91440" bIns="45720" anchor="t" anchorCtr="1">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dirty="0">
                  <a:ln>
                    <a:noFill/>
                  </a:ln>
                  <a:effectLst/>
                  <a:uLnTx/>
                  <a:uFillTx/>
                </a:rPr>
                <a:t>系统维护、市场竞争</a:t>
              </a:r>
              <a:endParaRPr lang="en-US" dirty="0"/>
            </a:p>
          </p:txBody>
        </p:sp>
        <p:grpSp>
          <p:nvGrpSpPr>
            <p:cNvPr id="500" name="组合 499">
              <a:extLst>
                <a:ext uri="{FF2B5EF4-FFF2-40B4-BE49-F238E27FC236}">
                  <a16:creationId xmlns:a16="http://schemas.microsoft.com/office/drawing/2014/main" id="{675A6CAE-464A-C1FB-6831-397F98C6405B}"/>
                </a:ext>
              </a:extLst>
            </p:cNvPr>
            <p:cNvGrpSpPr/>
            <p:nvPr/>
          </p:nvGrpSpPr>
          <p:grpSpPr>
            <a:xfrm>
              <a:off x="1035871" y="2910308"/>
              <a:ext cx="2704156" cy="2932165"/>
              <a:chOff x="1035871" y="2910308"/>
              <a:chExt cx="2704156" cy="2932165"/>
            </a:xfrm>
          </p:grpSpPr>
          <p:sp>
            <p:nvSpPr>
              <p:cNvPr id="10" name="椭圆 9">
                <a:extLst>
                  <a:ext uri="{FF2B5EF4-FFF2-40B4-BE49-F238E27FC236}">
                    <a16:creationId xmlns:a16="http://schemas.microsoft.com/office/drawing/2014/main" id="{9044CA83-2D38-4D17-8709-AC457698D170}"/>
                  </a:ext>
                </a:extLst>
              </p:cNvPr>
              <p:cNvSpPr/>
              <p:nvPr/>
            </p:nvSpPr>
            <p:spPr>
              <a:xfrm>
                <a:off x="2078770" y="2910308"/>
                <a:ext cx="618358" cy="6199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b="1" dirty="0"/>
                  <a:t>1</a:t>
                </a:r>
                <a:endParaRPr lang="zh-CN" altLang="en-US" sz="2000" b="1" dirty="0"/>
              </a:p>
            </p:txBody>
          </p:sp>
          <p:sp>
            <p:nvSpPr>
              <p:cNvPr id="12" name="矩形 11">
                <a:extLst>
                  <a:ext uri="{FF2B5EF4-FFF2-40B4-BE49-F238E27FC236}">
                    <a16:creationId xmlns:a16="http://schemas.microsoft.com/office/drawing/2014/main" id="{AC321F9B-F99D-44D6-95EE-4CF3F8A760F8}"/>
                  </a:ext>
                </a:extLst>
              </p:cNvPr>
              <p:cNvSpPr/>
              <p:nvPr/>
            </p:nvSpPr>
            <p:spPr bwMode="auto">
              <a:xfrm>
                <a:off x="1035871" y="4378591"/>
                <a:ext cx="2704156" cy="1463882"/>
              </a:xfrm>
              <a:prstGeom prst="rect">
                <a:avLst/>
              </a:prstGeom>
              <a:noFill/>
              <a:ln>
                <a:noFill/>
              </a:ln>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技术更新迭代快，需持续升级</a:t>
                </a:r>
                <a:endParaRPr lang="en-US" dirty="0"/>
              </a:p>
            </p:txBody>
          </p:sp>
          <p:sp>
            <p:nvSpPr>
              <p:cNvPr id="13" name="矩形 12">
                <a:extLst>
                  <a:ext uri="{FF2B5EF4-FFF2-40B4-BE49-F238E27FC236}">
                    <a16:creationId xmlns:a16="http://schemas.microsoft.com/office/drawing/2014/main" id="{AC321F9B-F99D-44D6-95EE-4CF3F8A760F8}"/>
                  </a:ext>
                </a:extLst>
              </p:cNvPr>
              <p:cNvSpPr/>
              <p:nvPr/>
            </p:nvSpPr>
            <p:spPr bwMode="auto">
              <a:xfrm>
                <a:off x="1035871" y="3530297"/>
                <a:ext cx="2704156" cy="735090"/>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b="1" dirty="0"/>
                  <a:t>系统维护挑战</a:t>
                </a:r>
                <a:endParaRPr lang="en-US" dirty="0"/>
              </a:p>
            </p:txBody>
          </p:sp>
        </p:grpSp>
        <p:grpSp>
          <p:nvGrpSpPr>
            <p:cNvPr id="501" name="组合 500">
              <a:extLst>
                <a:ext uri="{FF2B5EF4-FFF2-40B4-BE49-F238E27FC236}">
                  <a16:creationId xmlns:a16="http://schemas.microsoft.com/office/drawing/2014/main" id="{A13FBCAF-A6C9-B0C7-DEC1-8FF214D94950}"/>
                </a:ext>
              </a:extLst>
            </p:cNvPr>
            <p:cNvGrpSpPr/>
            <p:nvPr/>
          </p:nvGrpSpPr>
          <p:grpSpPr>
            <a:xfrm>
              <a:off x="8439273" y="2910308"/>
              <a:ext cx="2704156" cy="2932165"/>
              <a:chOff x="8439273" y="2910308"/>
              <a:chExt cx="2704156" cy="2932165"/>
            </a:xfrm>
          </p:grpSpPr>
          <p:sp>
            <p:nvSpPr>
              <p:cNvPr id="6" name="椭圆 5">
                <a:extLst>
                  <a:ext uri="{FF2B5EF4-FFF2-40B4-BE49-F238E27FC236}">
                    <a16:creationId xmlns:a16="http://schemas.microsoft.com/office/drawing/2014/main" id="{10F21C80-2970-4878-85BA-0AF257A33936}"/>
                  </a:ext>
                </a:extLst>
              </p:cNvPr>
              <p:cNvSpPr/>
              <p:nvPr/>
            </p:nvSpPr>
            <p:spPr>
              <a:xfrm>
                <a:off x="9482172" y="2910308"/>
                <a:ext cx="618358" cy="6199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b="1" dirty="0"/>
                  <a:t>2</a:t>
                </a:r>
                <a:endParaRPr lang="zh-CN" altLang="en-US" sz="2000" b="1" dirty="0"/>
              </a:p>
            </p:txBody>
          </p:sp>
          <p:sp>
            <p:nvSpPr>
              <p:cNvPr id="8" name="矩形 7">
                <a:extLst>
                  <a:ext uri="{FF2B5EF4-FFF2-40B4-BE49-F238E27FC236}">
                    <a16:creationId xmlns:a16="http://schemas.microsoft.com/office/drawing/2014/main" id="{AC321F9B-F99D-44D6-95EE-4CF3F8A760F8}"/>
                  </a:ext>
                </a:extLst>
              </p:cNvPr>
              <p:cNvSpPr/>
              <p:nvPr/>
            </p:nvSpPr>
            <p:spPr bwMode="auto">
              <a:xfrm>
                <a:off x="8439273" y="4378591"/>
                <a:ext cx="2704156" cy="1463882"/>
              </a:xfrm>
              <a:prstGeom prst="rect">
                <a:avLst/>
              </a:prstGeom>
              <a:noFill/>
              <a:ln>
                <a:noFill/>
              </a:ln>
            </p:spPr>
            <p:txBody>
              <a:bodyPr wrap="square" lIns="91440" tIns="45720" rIns="91440" bIns="45720" anchor="t"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200" dirty="0"/>
                  <a:t>与其他全球导航系统竞争激烈</a:t>
                </a:r>
                <a:endParaRPr lang="en-US" dirty="0"/>
              </a:p>
            </p:txBody>
          </p:sp>
          <p:sp>
            <p:nvSpPr>
              <p:cNvPr id="9" name="矩形 8">
                <a:extLst>
                  <a:ext uri="{FF2B5EF4-FFF2-40B4-BE49-F238E27FC236}">
                    <a16:creationId xmlns:a16="http://schemas.microsoft.com/office/drawing/2014/main" id="{AC321F9B-F99D-44D6-95EE-4CF3F8A760F8}"/>
                  </a:ext>
                </a:extLst>
              </p:cNvPr>
              <p:cNvSpPr/>
              <p:nvPr/>
            </p:nvSpPr>
            <p:spPr bwMode="auto">
              <a:xfrm>
                <a:off x="8439273" y="3530297"/>
                <a:ext cx="2704156" cy="735090"/>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b="1" dirty="0"/>
                  <a:t>市场竞争挑战</a:t>
                </a:r>
                <a:endParaRPr lang="en-US" dirty="0"/>
              </a:p>
            </p:txBody>
          </p:sp>
        </p:grpSp>
      </p:grpSp>
    </p:spTree>
    <p:extLst>
      <p:ext uri="{BB962C8B-B14F-4D97-AF65-F5344CB8AC3E}">
        <p14:creationId xmlns:p14="http://schemas.microsoft.com/office/powerpoint/2010/main" val="232336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4D25845-BD07-2E4A-BAF8-365DDEFC34D3}"/>
              </a:ext>
            </a:extLst>
          </p:cNvPr>
          <p:cNvGrpSpPr/>
          <p:nvPr/>
        </p:nvGrpSpPr>
        <p:grpSpPr>
          <a:xfrm>
            <a:off x="660400" y="1130300"/>
            <a:ext cx="10858500" cy="5003800"/>
            <a:chOff x="660400" y="1130300"/>
            <a:chExt cx="10858500" cy="5003800"/>
          </a:xfrm>
        </p:grpSpPr>
        <p:sp>
          <p:nvSpPr>
            <p:cNvPr id="4" name="文本框 3">
              <a:extLst>
                <a:ext uri="{FF2B5EF4-FFF2-40B4-BE49-F238E27FC236}">
                  <a16:creationId xmlns:a16="http://schemas.microsoft.com/office/drawing/2014/main" id="{62D87647-36C1-D211-8CB1-D0F1483D29DE}"/>
                </a:ext>
              </a:extLst>
            </p:cNvPr>
            <p:cNvSpPr txBox="1"/>
            <p:nvPr/>
          </p:nvSpPr>
          <p:spPr>
            <a:xfrm>
              <a:off x="660400" y="1130300"/>
              <a:ext cx="3968750" cy="5003800"/>
            </a:xfrm>
            <a:prstGeom prst="rect">
              <a:avLst/>
            </a:prstGeom>
            <a:noFill/>
          </p:spPr>
          <p:txBody>
            <a:bodyPr vert="horz" wrap="square" rtlCol="0" anchor="ctr" anchorCtr="0">
              <a:normAutofit/>
            </a:bodyPr>
            <a:lstStyle/>
            <a:p>
              <a:r>
                <a:rPr lang="zh-CN" altLang="en-US" sz="2400" b="1"/>
                <a:t>用户教育、服务推广</a:t>
              </a:r>
              <a:endParaRPr lang="zh-CN" altLang="en-US" sz="2400" b="1" dirty="0"/>
            </a:p>
          </p:txBody>
        </p:sp>
        <p:grpSp>
          <p:nvGrpSpPr>
            <p:cNvPr id="5" name="组合 4">
              <a:extLst>
                <a:ext uri="{FF2B5EF4-FFF2-40B4-BE49-F238E27FC236}">
                  <a16:creationId xmlns:a16="http://schemas.microsoft.com/office/drawing/2014/main" id="{8E5F1BC0-80E3-8E62-2057-0BDBFDD15039}"/>
                </a:ext>
              </a:extLst>
            </p:cNvPr>
            <p:cNvGrpSpPr/>
            <p:nvPr/>
          </p:nvGrpSpPr>
          <p:grpSpPr>
            <a:xfrm>
              <a:off x="5892633" y="1516687"/>
              <a:ext cx="5626267" cy="894378"/>
              <a:chOff x="5892633" y="1516687"/>
              <a:chExt cx="5626267" cy="894378"/>
            </a:xfrm>
          </p:grpSpPr>
          <p:sp>
            <p:nvSpPr>
              <p:cNvPr id="26" name="椭圆 25">
                <a:extLst>
                  <a:ext uri="{FF2B5EF4-FFF2-40B4-BE49-F238E27FC236}">
                    <a16:creationId xmlns:a16="http://schemas.microsoft.com/office/drawing/2014/main" id="{6AD45613-68E5-7349-6DC0-5BF363B6AABA}"/>
                  </a:ext>
                </a:extLst>
              </p:cNvPr>
              <p:cNvSpPr/>
              <p:nvPr/>
            </p:nvSpPr>
            <p:spPr>
              <a:xfrm>
                <a:off x="5892633" y="1576359"/>
                <a:ext cx="642476" cy="64247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27" name="文本框 26">
                <a:extLst>
                  <a:ext uri="{FF2B5EF4-FFF2-40B4-BE49-F238E27FC236}">
                    <a16:creationId xmlns:a16="http://schemas.microsoft.com/office/drawing/2014/main" id="{83445F5F-8C09-8077-765F-F38CA8C2403B}"/>
                  </a:ext>
                </a:extLst>
              </p:cNvPr>
              <p:cNvSpPr txBox="1"/>
              <p:nvPr/>
            </p:nvSpPr>
            <p:spPr>
              <a:xfrm>
                <a:off x="6709607" y="1516687"/>
                <a:ext cx="4809293" cy="35107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square" lIns="91440" tIns="45720" rIns="91440" bIns="45720" anchor="b" anchorCtr="0">
                <a:normAutofit lnSpcReduction="10000"/>
              </a:bodyPr>
              <a:lstStyle/>
              <a:p>
                <a:r>
                  <a:rPr lang="zh-CN" altLang="en-US" b="1"/>
                  <a:t>用户教育普及的重要性</a:t>
                </a:r>
                <a:endParaRPr lang="zh-CN" altLang="en-US" b="1" dirty="0"/>
              </a:p>
            </p:txBody>
          </p:sp>
          <p:sp>
            <p:nvSpPr>
              <p:cNvPr id="28" name="文本框 27">
                <a:extLst>
                  <a:ext uri="{FF2B5EF4-FFF2-40B4-BE49-F238E27FC236}">
                    <a16:creationId xmlns:a16="http://schemas.microsoft.com/office/drawing/2014/main" id="{1208FC0B-D94D-C738-EA5C-A52EB3B1A7FB}"/>
                  </a:ext>
                </a:extLst>
              </p:cNvPr>
              <p:cNvSpPr txBox="1"/>
              <p:nvPr/>
            </p:nvSpPr>
            <p:spPr>
              <a:xfrm>
                <a:off x="6709607" y="1867760"/>
                <a:ext cx="4809293" cy="543305"/>
              </a:xfrm>
              <a:prstGeom prst="rect">
                <a:avLst/>
              </a:prstGeom>
            </p:spPr>
            <p:txBody>
              <a:bodyPr vert="horz" wrap="square" lIns="91440" tIns="45720" rIns="91440" bIns="45720" anchor="t" anchorCtr="0">
                <a:normAutofit/>
              </a:bodyPr>
              <a:lstStyle/>
              <a:p>
                <a:pPr>
                  <a:lnSpc>
                    <a:spcPct val="120000"/>
                  </a:lnSpc>
                </a:pPr>
                <a:r>
                  <a:rPr lang="zh-CN" altLang="en-US" sz="1200"/>
                  <a:t>提升公众对北斗系统的认知与应用能力</a:t>
                </a:r>
                <a:endParaRPr lang="en-US" altLang="zh-CN" sz="1200" dirty="0"/>
              </a:p>
            </p:txBody>
          </p:sp>
          <p:sp>
            <p:nvSpPr>
              <p:cNvPr id="29" name="任意多边形: 形状 28">
                <a:extLst>
                  <a:ext uri="{FF2B5EF4-FFF2-40B4-BE49-F238E27FC236}">
                    <a16:creationId xmlns:a16="http://schemas.microsoft.com/office/drawing/2014/main" id="{8D826C76-1F26-199D-C807-0B345764E090}"/>
                  </a:ext>
                </a:extLst>
              </p:cNvPr>
              <p:cNvSpPr/>
              <p:nvPr/>
            </p:nvSpPr>
            <p:spPr bwMode="auto">
              <a:xfrm>
                <a:off x="6058930" y="1759095"/>
                <a:ext cx="293742" cy="293742"/>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FFFFFF"/>
              </a:solidFill>
              <a:ln w="9525">
                <a:noFill/>
                <a:round/>
                <a:headEnd/>
                <a:tailEnd/>
              </a:ln>
            </p:spPr>
            <p:txBody>
              <a:bodyPr wrap="square" lIns="91440" tIns="45720" rIns="91440" bIns="45720" anchor="ctr">
                <a:normAutofit fontScale="85000" lnSpcReduction="20000"/>
              </a:bodyPr>
              <a:lstStyle/>
              <a:p>
                <a:pPr algn="ctr"/>
                <a:endParaRPr/>
              </a:p>
            </p:txBody>
          </p:sp>
        </p:grpSp>
        <p:grpSp>
          <p:nvGrpSpPr>
            <p:cNvPr id="6" name="组合 5">
              <a:extLst>
                <a:ext uri="{FF2B5EF4-FFF2-40B4-BE49-F238E27FC236}">
                  <a16:creationId xmlns:a16="http://schemas.microsoft.com/office/drawing/2014/main" id="{5160E53A-0BD1-CEE9-D32E-5FFA028E7C56}"/>
                </a:ext>
              </a:extLst>
            </p:cNvPr>
            <p:cNvGrpSpPr/>
            <p:nvPr/>
          </p:nvGrpSpPr>
          <p:grpSpPr>
            <a:xfrm>
              <a:off x="5892633" y="2411067"/>
              <a:ext cx="5626267" cy="894378"/>
              <a:chOff x="5892633" y="2411067"/>
              <a:chExt cx="5626267" cy="894378"/>
            </a:xfrm>
          </p:grpSpPr>
          <p:sp>
            <p:nvSpPr>
              <p:cNvPr id="22" name="椭圆 21">
                <a:extLst>
                  <a:ext uri="{FF2B5EF4-FFF2-40B4-BE49-F238E27FC236}">
                    <a16:creationId xmlns:a16="http://schemas.microsoft.com/office/drawing/2014/main" id="{C30A6856-8987-64FD-DFAB-941620E4E7A2}"/>
                  </a:ext>
                </a:extLst>
              </p:cNvPr>
              <p:cNvSpPr/>
              <p:nvPr/>
            </p:nvSpPr>
            <p:spPr>
              <a:xfrm>
                <a:off x="5892633" y="2470739"/>
                <a:ext cx="642476" cy="642476"/>
              </a:xfrm>
              <a:prstGeom prst="ellipse">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23" name="文本框 22">
                <a:extLst>
                  <a:ext uri="{FF2B5EF4-FFF2-40B4-BE49-F238E27FC236}">
                    <a16:creationId xmlns:a16="http://schemas.microsoft.com/office/drawing/2014/main" id="{7A46B005-7177-1236-8F59-4BA8C3B69B37}"/>
                  </a:ext>
                </a:extLst>
              </p:cNvPr>
              <p:cNvSpPr txBox="1"/>
              <p:nvPr/>
            </p:nvSpPr>
            <p:spPr>
              <a:xfrm>
                <a:off x="6709607" y="2411067"/>
                <a:ext cx="4809293" cy="35107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square" lIns="91440" tIns="45720" rIns="91440" bIns="45720" anchor="b" anchorCtr="0">
                <a:normAutofit lnSpcReduction="10000"/>
              </a:bodyPr>
              <a:lstStyle/>
              <a:p>
                <a:r>
                  <a:rPr lang="zh-CN" altLang="en-US" b="1"/>
                  <a:t>校园教育与培训</a:t>
                </a:r>
                <a:endParaRPr lang="zh-CN" altLang="en-US" b="1" dirty="0"/>
              </a:p>
            </p:txBody>
          </p:sp>
          <p:sp>
            <p:nvSpPr>
              <p:cNvPr id="24" name="文本框 23">
                <a:extLst>
                  <a:ext uri="{FF2B5EF4-FFF2-40B4-BE49-F238E27FC236}">
                    <a16:creationId xmlns:a16="http://schemas.microsoft.com/office/drawing/2014/main" id="{C5A5D145-D1E3-3316-749B-9E64DB2B8A61}"/>
                  </a:ext>
                </a:extLst>
              </p:cNvPr>
              <p:cNvSpPr txBox="1"/>
              <p:nvPr/>
            </p:nvSpPr>
            <p:spPr>
              <a:xfrm>
                <a:off x="6709607" y="2762140"/>
                <a:ext cx="4809293" cy="543305"/>
              </a:xfrm>
              <a:prstGeom prst="rect">
                <a:avLst/>
              </a:prstGeom>
            </p:spPr>
            <p:txBody>
              <a:bodyPr vert="horz" wrap="square" lIns="91440" tIns="45720" rIns="91440" bIns="45720" anchor="t" anchorCtr="0">
                <a:normAutofit/>
              </a:bodyPr>
              <a:lstStyle/>
              <a:p>
                <a:pPr>
                  <a:lnSpc>
                    <a:spcPct val="120000"/>
                  </a:lnSpc>
                </a:pPr>
                <a:r>
                  <a:rPr lang="zh-CN" altLang="en-US" sz="1200"/>
                  <a:t>培养青少年的北斗应用意识与技能</a:t>
                </a:r>
                <a:endParaRPr lang="en-US" altLang="zh-CN" sz="1200" dirty="0"/>
              </a:p>
            </p:txBody>
          </p:sp>
          <p:sp>
            <p:nvSpPr>
              <p:cNvPr id="25" name="任意多边形: 形状 24">
                <a:extLst>
                  <a:ext uri="{FF2B5EF4-FFF2-40B4-BE49-F238E27FC236}">
                    <a16:creationId xmlns:a16="http://schemas.microsoft.com/office/drawing/2014/main" id="{C6B5D17C-8770-FC7E-ECB2-C22AB08E2231}"/>
                  </a:ext>
                </a:extLst>
              </p:cNvPr>
              <p:cNvSpPr/>
              <p:nvPr/>
            </p:nvSpPr>
            <p:spPr bwMode="auto">
              <a:xfrm>
                <a:off x="6066096" y="2646618"/>
                <a:ext cx="306082" cy="246840"/>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w="9525">
                <a:noFill/>
                <a:round/>
                <a:headEnd/>
                <a:tailEnd/>
              </a:ln>
            </p:spPr>
            <p:txBody>
              <a:bodyPr wrap="square" lIns="91440" tIns="45720" rIns="91440" bIns="45720" anchor="ctr">
                <a:normAutofit fontScale="62500" lnSpcReduction="20000"/>
              </a:bodyPr>
              <a:lstStyle/>
              <a:p>
                <a:pPr algn="ctr"/>
                <a:endParaRPr/>
              </a:p>
            </p:txBody>
          </p:sp>
        </p:grpSp>
        <p:grpSp>
          <p:nvGrpSpPr>
            <p:cNvPr id="7" name="组合 6">
              <a:extLst>
                <a:ext uri="{FF2B5EF4-FFF2-40B4-BE49-F238E27FC236}">
                  <a16:creationId xmlns:a16="http://schemas.microsoft.com/office/drawing/2014/main" id="{021D1855-6077-30C7-3FF9-553B80F505A0}"/>
                </a:ext>
              </a:extLst>
            </p:cNvPr>
            <p:cNvGrpSpPr/>
            <p:nvPr/>
          </p:nvGrpSpPr>
          <p:grpSpPr>
            <a:xfrm>
              <a:off x="5892633" y="3305447"/>
              <a:ext cx="5626267" cy="894378"/>
              <a:chOff x="5892633" y="3305447"/>
              <a:chExt cx="5626267" cy="894378"/>
            </a:xfrm>
          </p:grpSpPr>
          <p:sp>
            <p:nvSpPr>
              <p:cNvPr id="18" name="椭圆 17">
                <a:extLst>
                  <a:ext uri="{FF2B5EF4-FFF2-40B4-BE49-F238E27FC236}">
                    <a16:creationId xmlns:a16="http://schemas.microsoft.com/office/drawing/2014/main" id="{1C851079-29A0-6497-97C3-C67649E3357C}"/>
                  </a:ext>
                </a:extLst>
              </p:cNvPr>
              <p:cNvSpPr/>
              <p:nvPr/>
            </p:nvSpPr>
            <p:spPr>
              <a:xfrm>
                <a:off x="5892633" y="3365119"/>
                <a:ext cx="642476" cy="64247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19" name="文本框 18">
                <a:extLst>
                  <a:ext uri="{FF2B5EF4-FFF2-40B4-BE49-F238E27FC236}">
                    <a16:creationId xmlns:a16="http://schemas.microsoft.com/office/drawing/2014/main" id="{3B084D9D-3F69-F4AC-8FDE-502158BFD07F}"/>
                  </a:ext>
                </a:extLst>
              </p:cNvPr>
              <p:cNvSpPr txBox="1"/>
              <p:nvPr/>
            </p:nvSpPr>
            <p:spPr>
              <a:xfrm>
                <a:off x="6709607" y="3305447"/>
                <a:ext cx="4809293" cy="35107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square" lIns="91440" tIns="45720" rIns="91440" bIns="45720" anchor="b" anchorCtr="0">
                <a:normAutofit lnSpcReduction="10000"/>
              </a:bodyPr>
              <a:lstStyle/>
              <a:p>
                <a:r>
                  <a:rPr lang="zh-CN" altLang="en-US" b="1"/>
                  <a:t>服务推广策略</a:t>
                </a:r>
                <a:endParaRPr lang="zh-CN" altLang="en-US" b="1" dirty="0"/>
              </a:p>
            </p:txBody>
          </p:sp>
          <p:sp>
            <p:nvSpPr>
              <p:cNvPr id="20" name="文本框 19">
                <a:extLst>
                  <a:ext uri="{FF2B5EF4-FFF2-40B4-BE49-F238E27FC236}">
                    <a16:creationId xmlns:a16="http://schemas.microsoft.com/office/drawing/2014/main" id="{AE035EA6-59A2-57DD-DD95-F37508E381A3}"/>
                  </a:ext>
                </a:extLst>
              </p:cNvPr>
              <p:cNvSpPr txBox="1"/>
              <p:nvPr/>
            </p:nvSpPr>
            <p:spPr>
              <a:xfrm>
                <a:off x="6709607" y="3656520"/>
                <a:ext cx="4809293" cy="543305"/>
              </a:xfrm>
              <a:prstGeom prst="rect">
                <a:avLst/>
              </a:prstGeom>
            </p:spPr>
            <p:txBody>
              <a:bodyPr vert="horz" wrap="square" lIns="91440" tIns="45720" rIns="91440" bIns="45720" anchor="t" anchorCtr="0">
                <a:normAutofit/>
              </a:bodyPr>
              <a:lstStyle/>
              <a:p>
                <a:pPr>
                  <a:lnSpc>
                    <a:spcPct val="120000"/>
                  </a:lnSpc>
                </a:pPr>
                <a:r>
                  <a:rPr lang="zh-CN" altLang="en-US" sz="1200"/>
                  <a:t>增强北斗服务在民生领域的应用</a:t>
                </a:r>
                <a:endParaRPr lang="en-US" altLang="zh-CN" sz="1200" dirty="0"/>
              </a:p>
            </p:txBody>
          </p:sp>
          <p:sp>
            <p:nvSpPr>
              <p:cNvPr id="21" name="任意多边形: 形状 20">
                <a:extLst>
                  <a:ext uri="{FF2B5EF4-FFF2-40B4-BE49-F238E27FC236}">
                    <a16:creationId xmlns:a16="http://schemas.microsoft.com/office/drawing/2014/main" id="{1931F5A0-A1A0-5FEA-6597-8EC07BEE58C0}"/>
                  </a:ext>
                </a:extLst>
              </p:cNvPr>
              <p:cNvSpPr/>
              <p:nvPr/>
            </p:nvSpPr>
            <p:spPr bwMode="auto">
              <a:xfrm>
                <a:off x="6035093" y="3551827"/>
                <a:ext cx="343110" cy="269058"/>
              </a:xfrm>
              <a:custGeom>
                <a:avLst/>
                <a:gdLst/>
                <a:ahLst/>
                <a:cxnLst>
                  <a:cxn ang="0">
                    <a:pos x="45" y="14"/>
                  </a:cxn>
                  <a:cxn ang="0">
                    <a:pos x="32" y="10"/>
                  </a:cxn>
                  <a:cxn ang="0">
                    <a:pos x="18" y="14"/>
                  </a:cxn>
                  <a:cxn ang="0">
                    <a:pos x="0" y="14"/>
                  </a:cxn>
                  <a:cxn ang="0">
                    <a:pos x="64" y="14"/>
                  </a:cxn>
                  <a:cxn ang="0">
                    <a:pos x="0" y="15"/>
                  </a:cxn>
                  <a:cxn ang="0">
                    <a:pos x="18" y="20"/>
                  </a:cxn>
                  <a:cxn ang="0">
                    <a:pos x="2" y="22"/>
                  </a:cxn>
                  <a:cxn ang="0">
                    <a:pos x="9" y="35"/>
                  </a:cxn>
                  <a:cxn ang="0">
                    <a:pos x="1" y="36"/>
                  </a:cxn>
                  <a:cxn ang="0">
                    <a:pos x="0" y="28"/>
                  </a:cxn>
                  <a:cxn ang="0">
                    <a:pos x="8" y="27"/>
                  </a:cxn>
                  <a:cxn ang="0">
                    <a:pos x="9" y="35"/>
                  </a:cxn>
                  <a:cxn ang="0">
                    <a:pos x="15" y="50"/>
                  </a:cxn>
                  <a:cxn ang="0">
                    <a:pos x="7" y="49"/>
                  </a:cxn>
                  <a:cxn ang="0">
                    <a:pos x="8" y="41"/>
                  </a:cxn>
                  <a:cxn ang="0">
                    <a:pos x="16" y="42"/>
                  </a:cxn>
                  <a:cxn ang="0">
                    <a:pos x="23" y="35"/>
                  </a:cxn>
                  <a:cxn ang="0">
                    <a:pos x="15" y="36"/>
                  </a:cxn>
                  <a:cxn ang="0">
                    <a:pos x="13" y="28"/>
                  </a:cxn>
                  <a:cxn ang="0">
                    <a:pos x="21" y="27"/>
                  </a:cxn>
                  <a:cxn ang="0">
                    <a:pos x="23" y="35"/>
                  </a:cxn>
                  <a:cxn ang="0">
                    <a:pos x="28" y="50"/>
                  </a:cxn>
                  <a:cxn ang="0">
                    <a:pos x="20" y="49"/>
                  </a:cxn>
                  <a:cxn ang="0">
                    <a:pos x="21" y="41"/>
                  </a:cxn>
                  <a:cxn ang="0">
                    <a:pos x="29" y="42"/>
                  </a:cxn>
                  <a:cxn ang="0">
                    <a:pos x="36" y="35"/>
                  </a:cxn>
                  <a:cxn ang="0">
                    <a:pos x="28" y="36"/>
                  </a:cxn>
                  <a:cxn ang="0">
                    <a:pos x="27" y="28"/>
                  </a:cxn>
                  <a:cxn ang="0">
                    <a:pos x="35" y="27"/>
                  </a:cxn>
                  <a:cxn ang="0">
                    <a:pos x="36" y="35"/>
                  </a:cxn>
                  <a:cxn ang="0">
                    <a:pos x="42" y="50"/>
                  </a:cxn>
                  <a:cxn ang="0">
                    <a:pos x="34" y="49"/>
                  </a:cxn>
                  <a:cxn ang="0">
                    <a:pos x="35" y="41"/>
                  </a:cxn>
                  <a:cxn ang="0">
                    <a:pos x="43" y="42"/>
                  </a:cxn>
                  <a:cxn ang="0">
                    <a:pos x="50" y="35"/>
                  </a:cxn>
                  <a:cxn ang="0">
                    <a:pos x="42" y="36"/>
                  </a:cxn>
                  <a:cxn ang="0">
                    <a:pos x="41" y="28"/>
                  </a:cxn>
                  <a:cxn ang="0">
                    <a:pos x="49" y="27"/>
                  </a:cxn>
                  <a:cxn ang="0">
                    <a:pos x="50" y="35"/>
                  </a:cxn>
                  <a:cxn ang="0">
                    <a:pos x="61" y="22"/>
                  </a:cxn>
                  <a:cxn ang="0">
                    <a:pos x="45" y="20"/>
                  </a:cxn>
                  <a:cxn ang="0">
                    <a:pos x="64" y="15"/>
                  </a:cxn>
                  <a:cxn ang="0">
                    <a:pos x="57" y="49"/>
                  </a:cxn>
                  <a:cxn ang="0">
                    <a:pos x="49" y="50"/>
                  </a:cxn>
                  <a:cxn ang="0">
                    <a:pos x="48" y="42"/>
                  </a:cxn>
                  <a:cxn ang="0">
                    <a:pos x="56" y="41"/>
                  </a:cxn>
                  <a:cxn ang="0">
                    <a:pos x="57" y="49"/>
                  </a:cxn>
                  <a:cxn ang="0">
                    <a:pos x="63" y="36"/>
                  </a:cxn>
                  <a:cxn ang="0">
                    <a:pos x="55" y="35"/>
                  </a:cxn>
                  <a:cxn ang="0">
                    <a:pos x="56" y="27"/>
                  </a:cxn>
                  <a:cxn ang="0">
                    <a:pos x="64" y="28"/>
                  </a:cxn>
                </a:cxnLst>
                <a:rect l="0" t="0" r="r" b="b"/>
                <a:pathLst>
                  <a:path w="64" h="50">
                    <a:moveTo>
                      <a:pt x="64" y="14"/>
                    </a:moveTo>
                    <a:cubicBezTo>
                      <a:pt x="45" y="14"/>
                      <a:pt x="45" y="14"/>
                      <a:pt x="45" y="14"/>
                    </a:cubicBezTo>
                    <a:cubicBezTo>
                      <a:pt x="45" y="14"/>
                      <a:pt x="45" y="14"/>
                      <a:pt x="45" y="14"/>
                    </a:cubicBezTo>
                    <a:cubicBezTo>
                      <a:pt x="45" y="12"/>
                      <a:pt x="44" y="10"/>
                      <a:pt x="32" y="10"/>
                    </a:cubicBezTo>
                    <a:cubicBezTo>
                      <a:pt x="19" y="10"/>
                      <a:pt x="18" y="12"/>
                      <a:pt x="18" y="14"/>
                    </a:cubicBezTo>
                    <a:cubicBezTo>
                      <a:pt x="18" y="14"/>
                      <a:pt x="18" y="14"/>
                      <a:pt x="18" y="14"/>
                    </a:cubicBezTo>
                    <a:cubicBezTo>
                      <a:pt x="0" y="14"/>
                      <a:pt x="0" y="14"/>
                      <a:pt x="0" y="14"/>
                    </a:cubicBezTo>
                    <a:cubicBezTo>
                      <a:pt x="0" y="14"/>
                      <a:pt x="0" y="14"/>
                      <a:pt x="0" y="14"/>
                    </a:cubicBezTo>
                    <a:cubicBezTo>
                      <a:pt x="0" y="11"/>
                      <a:pt x="4" y="0"/>
                      <a:pt x="32" y="0"/>
                    </a:cubicBezTo>
                    <a:cubicBezTo>
                      <a:pt x="59" y="0"/>
                      <a:pt x="64" y="11"/>
                      <a:pt x="64" y="14"/>
                    </a:cubicBezTo>
                    <a:close/>
                    <a:moveTo>
                      <a:pt x="0" y="20"/>
                    </a:moveTo>
                    <a:cubicBezTo>
                      <a:pt x="0" y="15"/>
                      <a:pt x="0" y="15"/>
                      <a:pt x="0" y="15"/>
                    </a:cubicBezTo>
                    <a:cubicBezTo>
                      <a:pt x="18" y="15"/>
                      <a:pt x="18" y="15"/>
                      <a:pt x="18" y="15"/>
                    </a:cubicBezTo>
                    <a:cubicBezTo>
                      <a:pt x="18" y="20"/>
                      <a:pt x="18" y="20"/>
                      <a:pt x="18" y="20"/>
                    </a:cubicBezTo>
                    <a:cubicBezTo>
                      <a:pt x="18" y="21"/>
                      <a:pt x="17" y="22"/>
                      <a:pt x="16" y="22"/>
                    </a:cubicBezTo>
                    <a:cubicBezTo>
                      <a:pt x="2" y="22"/>
                      <a:pt x="2" y="22"/>
                      <a:pt x="2" y="22"/>
                    </a:cubicBezTo>
                    <a:cubicBezTo>
                      <a:pt x="1" y="22"/>
                      <a:pt x="0" y="21"/>
                      <a:pt x="0" y="20"/>
                    </a:cubicBezTo>
                    <a:close/>
                    <a:moveTo>
                      <a:pt x="9" y="35"/>
                    </a:moveTo>
                    <a:cubicBezTo>
                      <a:pt x="9" y="36"/>
                      <a:pt x="8" y="36"/>
                      <a:pt x="8" y="36"/>
                    </a:cubicBezTo>
                    <a:cubicBezTo>
                      <a:pt x="1" y="36"/>
                      <a:pt x="1" y="36"/>
                      <a:pt x="1" y="36"/>
                    </a:cubicBezTo>
                    <a:cubicBezTo>
                      <a:pt x="0" y="36"/>
                      <a:pt x="0" y="36"/>
                      <a:pt x="0" y="35"/>
                    </a:cubicBezTo>
                    <a:cubicBezTo>
                      <a:pt x="0" y="28"/>
                      <a:pt x="0" y="28"/>
                      <a:pt x="0" y="28"/>
                    </a:cubicBezTo>
                    <a:cubicBezTo>
                      <a:pt x="0" y="27"/>
                      <a:pt x="0" y="27"/>
                      <a:pt x="1" y="27"/>
                    </a:cubicBezTo>
                    <a:cubicBezTo>
                      <a:pt x="8" y="27"/>
                      <a:pt x="8" y="27"/>
                      <a:pt x="8" y="27"/>
                    </a:cubicBezTo>
                    <a:cubicBezTo>
                      <a:pt x="8" y="27"/>
                      <a:pt x="9" y="27"/>
                      <a:pt x="9" y="28"/>
                    </a:cubicBezTo>
                    <a:lnTo>
                      <a:pt x="9" y="35"/>
                    </a:lnTo>
                    <a:close/>
                    <a:moveTo>
                      <a:pt x="16" y="49"/>
                    </a:moveTo>
                    <a:cubicBezTo>
                      <a:pt x="16" y="49"/>
                      <a:pt x="15" y="50"/>
                      <a:pt x="15" y="50"/>
                    </a:cubicBezTo>
                    <a:cubicBezTo>
                      <a:pt x="8" y="50"/>
                      <a:pt x="8" y="50"/>
                      <a:pt x="8" y="50"/>
                    </a:cubicBezTo>
                    <a:cubicBezTo>
                      <a:pt x="7" y="50"/>
                      <a:pt x="7" y="49"/>
                      <a:pt x="7" y="49"/>
                    </a:cubicBezTo>
                    <a:cubicBezTo>
                      <a:pt x="7" y="42"/>
                      <a:pt x="7" y="42"/>
                      <a:pt x="7" y="42"/>
                    </a:cubicBezTo>
                    <a:cubicBezTo>
                      <a:pt x="7" y="41"/>
                      <a:pt x="7" y="41"/>
                      <a:pt x="8" y="41"/>
                    </a:cubicBezTo>
                    <a:cubicBezTo>
                      <a:pt x="15" y="41"/>
                      <a:pt x="15" y="41"/>
                      <a:pt x="15" y="41"/>
                    </a:cubicBezTo>
                    <a:cubicBezTo>
                      <a:pt x="15" y="41"/>
                      <a:pt x="16" y="41"/>
                      <a:pt x="16" y="42"/>
                    </a:cubicBezTo>
                    <a:lnTo>
                      <a:pt x="16" y="49"/>
                    </a:lnTo>
                    <a:close/>
                    <a:moveTo>
                      <a:pt x="23" y="35"/>
                    </a:moveTo>
                    <a:cubicBezTo>
                      <a:pt x="23" y="36"/>
                      <a:pt x="22" y="36"/>
                      <a:pt x="21" y="36"/>
                    </a:cubicBezTo>
                    <a:cubicBezTo>
                      <a:pt x="15" y="36"/>
                      <a:pt x="15" y="36"/>
                      <a:pt x="15" y="36"/>
                    </a:cubicBezTo>
                    <a:cubicBezTo>
                      <a:pt x="14" y="36"/>
                      <a:pt x="13" y="36"/>
                      <a:pt x="13" y="35"/>
                    </a:cubicBezTo>
                    <a:cubicBezTo>
                      <a:pt x="13" y="28"/>
                      <a:pt x="13" y="28"/>
                      <a:pt x="13" y="28"/>
                    </a:cubicBezTo>
                    <a:cubicBezTo>
                      <a:pt x="13" y="27"/>
                      <a:pt x="14" y="27"/>
                      <a:pt x="15" y="27"/>
                    </a:cubicBezTo>
                    <a:cubicBezTo>
                      <a:pt x="21" y="27"/>
                      <a:pt x="21" y="27"/>
                      <a:pt x="21" y="27"/>
                    </a:cubicBezTo>
                    <a:cubicBezTo>
                      <a:pt x="22" y="27"/>
                      <a:pt x="23" y="27"/>
                      <a:pt x="23" y="28"/>
                    </a:cubicBezTo>
                    <a:lnTo>
                      <a:pt x="23" y="35"/>
                    </a:lnTo>
                    <a:close/>
                    <a:moveTo>
                      <a:pt x="29" y="49"/>
                    </a:moveTo>
                    <a:cubicBezTo>
                      <a:pt x="29" y="49"/>
                      <a:pt x="29" y="50"/>
                      <a:pt x="28" y="50"/>
                    </a:cubicBezTo>
                    <a:cubicBezTo>
                      <a:pt x="21" y="50"/>
                      <a:pt x="21" y="50"/>
                      <a:pt x="21" y="50"/>
                    </a:cubicBezTo>
                    <a:cubicBezTo>
                      <a:pt x="21" y="50"/>
                      <a:pt x="20" y="49"/>
                      <a:pt x="20" y="49"/>
                    </a:cubicBezTo>
                    <a:cubicBezTo>
                      <a:pt x="20" y="42"/>
                      <a:pt x="20" y="42"/>
                      <a:pt x="20" y="42"/>
                    </a:cubicBezTo>
                    <a:cubicBezTo>
                      <a:pt x="20" y="41"/>
                      <a:pt x="21" y="41"/>
                      <a:pt x="21" y="41"/>
                    </a:cubicBezTo>
                    <a:cubicBezTo>
                      <a:pt x="28" y="41"/>
                      <a:pt x="28" y="41"/>
                      <a:pt x="28" y="41"/>
                    </a:cubicBezTo>
                    <a:cubicBezTo>
                      <a:pt x="29" y="41"/>
                      <a:pt x="29" y="41"/>
                      <a:pt x="29" y="42"/>
                    </a:cubicBezTo>
                    <a:lnTo>
                      <a:pt x="29" y="49"/>
                    </a:lnTo>
                    <a:close/>
                    <a:moveTo>
                      <a:pt x="36" y="35"/>
                    </a:moveTo>
                    <a:cubicBezTo>
                      <a:pt x="36" y="36"/>
                      <a:pt x="36" y="36"/>
                      <a:pt x="35" y="36"/>
                    </a:cubicBezTo>
                    <a:cubicBezTo>
                      <a:pt x="28" y="36"/>
                      <a:pt x="28" y="36"/>
                      <a:pt x="28" y="36"/>
                    </a:cubicBezTo>
                    <a:cubicBezTo>
                      <a:pt x="28" y="36"/>
                      <a:pt x="27" y="36"/>
                      <a:pt x="27" y="35"/>
                    </a:cubicBezTo>
                    <a:cubicBezTo>
                      <a:pt x="27" y="28"/>
                      <a:pt x="27" y="28"/>
                      <a:pt x="27" y="28"/>
                    </a:cubicBezTo>
                    <a:cubicBezTo>
                      <a:pt x="27" y="27"/>
                      <a:pt x="28" y="27"/>
                      <a:pt x="28" y="27"/>
                    </a:cubicBezTo>
                    <a:cubicBezTo>
                      <a:pt x="35" y="27"/>
                      <a:pt x="35" y="27"/>
                      <a:pt x="35" y="27"/>
                    </a:cubicBezTo>
                    <a:cubicBezTo>
                      <a:pt x="36" y="27"/>
                      <a:pt x="36" y="27"/>
                      <a:pt x="36" y="28"/>
                    </a:cubicBezTo>
                    <a:lnTo>
                      <a:pt x="36" y="35"/>
                    </a:lnTo>
                    <a:close/>
                    <a:moveTo>
                      <a:pt x="43" y="49"/>
                    </a:moveTo>
                    <a:cubicBezTo>
                      <a:pt x="43" y="49"/>
                      <a:pt x="43" y="50"/>
                      <a:pt x="42" y="50"/>
                    </a:cubicBezTo>
                    <a:cubicBezTo>
                      <a:pt x="35" y="50"/>
                      <a:pt x="35" y="50"/>
                      <a:pt x="35" y="50"/>
                    </a:cubicBezTo>
                    <a:cubicBezTo>
                      <a:pt x="35" y="50"/>
                      <a:pt x="34" y="49"/>
                      <a:pt x="34" y="49"/>
                    </a:cubicBezTo>
                    <a:cubicBezTo>
                      <a:pt x="34" y="42"/>
                      <a:pt x="34" y="42"/>
                      <a:pt x="34" y="42"/>
                    </a:cubicBezTo>
                    <a:cubicBezTo>
                      <a:pt x="34" y="41"/>
                      <a:pt x="35" y="41"/>
                      <a:pt x="35" y="41"/>
                    </a:cubicBezTo>
                    <a:cubicBezTo>
                      <a:pt x="42" y="41"/>
                      <a:pt x="42" y="41"/>
                      <a:pt x="42" y="41"/>
                    </a:cubicBezTo>
                    <a:cubicBezTo>
                      <a:pt x="43" y="41"/>
                      <a:pt x="43" y="41"/>
                      <a:pt x="43" y="42"/>
                    </a:cubicBezTo>
                    <a:lnTo>
                      <a:pt x="43" y="49"/>
                    </a:lnTo>
                    <a:close/>
                    <a:moveTo>
                      <a:pt x="50" y="35"/>
                    </a:moveTo>
                    <a:cubicBezTo>
                      <a:pt x="50" y="36"/>
                      <a:pt x="50" y="36"/>
                      <a:pt x="49" y="36"/>
                    </a:cubicBezTo>
                    <a:cubicBezTo>
                      <a:pt x="42" y="36"/>
                      <a:pt x="42" y="36"/>
                      <a:pt x="42" y="36"/>
                    </a:cubicBezTo>
                    <a:cubicBezTo>
                      <a:pt x="41" y="36"/>
                      <a:pt x="41" y="36"/>
                      <a:pt x="41" y="35"/>
                    </a:cubicBezTo>
                    <a:cubicBezTo>
                      <a:pt x="41" y="28"/>
                      <a:pt x="41" y="28"/>
                      <a:pt x="41" y="28"/>
                    </a:cubicBezTo>
                    <a:cubicBezTo>
                      <a:pt x="41" y="27"/>
                      <a:pt x="41" y="27"/>
                      <a:pt x="42" y="27"/>
                    </a:cubicBezTo>
                    <a:cubicBezTo>
                      <a:pt x="49" y="27"/>
                      <a:pt x="49" y="27"/>
                      <a:pt x="49" y="27"/>
                    </a:cubicBezTo>
                    <a:cubicBezTo>
                      <a:pt x="50" y="27"/>
                      <a:pt x="50" y="27"/>
                      <a:pt x="50" y="28"/>
                    </a:cubicBezTo>
                    <a:lnTo>
                      <a:pt x="50" y="35"/>
                    </a:lnTo>
                    <a:close/>
                    <a:moveTo>
                      <a:pt x="64" y="20"/>
                    </a:moveTo>
                    <a:cubicBezTo>
                      <a:pt x="64" y="21"/>
                      <a:pt x="63" y="22"/>
                      <a:pt x="61" y="22"/>
                    </a:cubicBezTo>
                    <a:cubicBezTo>
                      <a:pt x="48" y="22"/>
                      <a:pt x="48" y="22"/>
                      <a:pt x="48" y="22"/>
                    </a:cubicBezTo>
                    <a:cubicBezTo>
                      <a:pt x="46" y="22"/>
                      <a:pt x="45" y="21"/>
                      <a:pt x="45" y="20"/>
                    </a:cubicBezTo>
                    <a:cubicBezTo>
                      <a:pt x="45" y="15"/>
                      <a:pt x="45" y="15"/>
                      <a:pt x="45" y="15"/>
                    </a:cubicBezTo>
                    <a:cubicBezTo>
                      <a:pt x="64" y="15"/>
                      <a:pt x="64" y="15"/>
                      <a:pt x="64" y="15"/>
                    </a:cubicBezTo>
                    <a:lnTo>
                      <a:pt x="64" y="20"/>
                    </a:lnTo>
                    <a:close/>
                    <a:moveTo>
                      <a:pt x="57" y="49"/>
                    </a:moveTo>
                    <a:cubicBezTo>
                      <a:pt x="57" y="49"/>
                      <a:pt x="56" y="50"/>
                      <a:pt x="56" y="50"/>
                    </a:cubicBezTo>
                    <a:cubicBezTo>
                      <a:pt x="49" y="50"/>
                      <a:pt x="49" y="50"/>
                      <a:pt x="49" y="50"/>
                    </a:cubicBezTo>
                    <a:cubicBezTo>
                      <a:pt x="48" y="50"/>
                      <a:pt x="48" y="49"/>
                      <a:pt x="48" y="49"/>
                    </a:cubicBezTo>
                    <a:cubicBezTo>
                      <a:pt x="48" y="42"/>
                      <a:pt x="48" y="42"/>
                      <a:pt x="48" y="42"/>
                    </a:cubicBezTo>
                    <a:cubicBezTo>
                      <a:pt x="48" y="41"/>
                      <a:pt x="48" y="41"/>
                      <a:pt x="49" y="41"/>
                    </a:cubicBezTo>
                    <a:cubicBezTo>
                      <a:pt x="56" y="41"/>
                      <a:pt x="56" y="41"/>
                      <a:pt x="56" y="41"/>
                    </a:cubicBezTo>
                    <a:cubicBezTo>
                      <a:pt x="56" y="41"/>
                      <a:pt x="57" y="41"/>
                      <a:pt x="57" y="42"/>
                    </a:cubicBezTo>
                    <a:lnTo>
                      <a:pt x="57" y="49"/>
                    </a:lnTo>
                    <a:close/>
                    <a:moveTo>
                      <a:pt x="64" y="35"/>
                    </a:moveTo>
                    <a:cubicBezTo>
                      <a:pt x="64" y="36"/>
                      <a:pt x="63" y="36"/>
                      <a:pt x="63" y="36"/>
                    </a:cubicBezTo>
                    <a:cubicBezTo>
                      <a:pt x="56" y="36"/>
                      <a:pt x="56" y="36"/>
                      <a:pt x="56" y="36"/>
                    </a:cubicBezTo>
                    <a:cubicBezTo>
                      <a:pt x="55" y="36"/>
                      <a:pt x="55" y="36"/>
                      <a:pt x="55" y="35"/>
                    </a:cubicBezTo>
                    <a:cubicBezTo>
                      <a:pt x="55" y="28"/>
                      <a:pt x="55" y="28"/>
                      <a:pt x="55" y="28"/>
                    </a:cubicBezTo>
                    <a:cubicBezTo>
                      <a:pt x="55" y="27"/>
                      <a:pt x="55" y="27"/>
                      <a:pt x="56" y="27"/>
                    </a:cubicBezTo>
                    <a:cubicBezTo>
                      <a:pt x="63" y="27"/>
                      <a:pt x="63" y="27"/>
                      <a:pt x="63" y="27"/>
                    </a:cubicBezTo>
                    <a:cubicBezTo>
                      <a:pt x="63" y="27"/>
                      <a:pt x="64" y="27"/>
                      <a:pt x="64" y="28"/>
                    </a:cubicBezTo>
                    <a:lnTo>
                      <a:pt x="64" y="35"/>
                    </a:lnTo>
                    <a:close/>
                  </a:path>
                </a:pathLst>
              </a:custGeom>
              <a:solidFill>
                <a:srgbClr val="FFFFFF"/>
              </a:solidFill>
              <a:ln w="9525">
                <a:noFill/>
                <a:round/>
                <a:headEnd/>
                <a:tailEnd/>
              </a:ln>
            </p:spPr>
            <p:txBody>
              <a:bodyPr wrap="square" lIns="91440" tIns="45720" rIns="91440" bIns="45720" anchor="ctr">
                <a:normAutofit fontScale="77500" lnSpcReduction="20000"/>
              </a:bodyPr>
              <a:lstStyle/>
              <a:p>
                <a:pPr algn="ctr"/>
                <a:endParaRPr/>
              </a:p>
            </p:txBody>
          </p:sp>
        </p:grpSp>
        <p:grpSp>
          <p:nvGrpSpPr>
            <p:cNvPr id="8" name="组合 7">
              <a:extLst>
                <a:ext uri="{FF2B5EF4-FFF2-40B4-BE49-F238E27FC236}">
                  <a16:creationId xmlns:a16="http://schemas.microsoft.com/office/drawing/2014/main" id="{029876B3-2AAE-4B95-1FF2-60C99C2726C7}"/>
                </a:ext>
              </a:extLst>
            </p:cNvPr>
            <p:cNvGrpSpPr/>
            <p:nvPr/>
          </p:nvGrpSpPr>
          <p:grpSpPr>
            <a:xfrm>
              <a:off x="5892633" y="4199827"/>
              <a:ext cx="5626267" cy="894378"/>
              <a:chOff x="5892633" y="4199827"/>
              <a:chExt cx="5626267" cy="894378"/>
            </a:xfrm>
          </p:grpSpPr>
          <p:sp>
            <p:nvSpPr>
              <p:cNvPr id="14" name="椭圆 13">
                <a:extLst>
                  <a:ext uri="{FF2B5EF4-FFF2-40B4-BE49-F238E27FC236}">
                    <a16:creationId xmlns:a16="http://schemas.microsoft.com/office/drawing/2014/main" id="{2A50F884-6463-ADE8-4BAB-8F7B235DCEBA}"/>
                  </a:ext>
                </a:extLst>
              </p:cNvPr>
              <p:cNvSpPr/>
              <p:nvPr/>
            </p:nvSpPr>
            <p:spPr>
              <a:xfrm>
                <a:off x="5892633" y="4259499"/>
                <a:ext cx="642476" cy="642476"/>
              </a:xfrm>
              <a:prstGeom prst="ellipse">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15" name="文本框 14">
                <a:extLst>
                  <a:ext uri="{FF2B5EF4-FFF2-40B4-BE49-F238E27FC236}">
                    <a16:creationId xmlns:a16="http://schemas.microsoft.com/office/drawing/2014/main" id="{A51E5DE1-5214-43CE-0EE5-3A91D567BBF7}"/>
                  </a:ext>
                </a:extLst>
              </p:cNvPr>
              <p:cNvSpPr txBox="1"/>
              <p:nvPr/>
            </p:nvSpPr>
            <p:spPr>
              <a:xfrm>
                <a:off x="6709607" y="4199827"/>
                <a:ext cx="4809293" cy="35107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square" lIns="91440" tIns="45720" rIns="91440" bIns="45720" anchor="b" anchorCtr="0">
                <a:normAutofit lnSpcReduction="10000"/>
              </a:bodyPr>
              <a:lstStyle/>
              <a:p>
                <a:r>
                  <a:rPr lang="zh-CN" altLang="en-US" b="1"/>
                  <a:t>科技创新激励</a:t>
                </a:r>
                <a:endParaRPr lang="zh-CN" altLang="en-US" b="1" dirty="0"/>
              </a:p>
            </p:txBody>
          </p:sp>
          <p:sp>
            <p:nvSpPr>
              <p:cNvPr id="16" name="文本框 15">
                <a:extLst>
                  <a:ext uri="{FF2B5EF4-FFF2-40B4-BE49-F238E27FC236}">
                    <a16:creationId xmlns:a16="http://schemas.microsoft.com/office/drawing/2014/main" id="{6CD6282F-9525-748D-1EE0-0E735CF79719}"/>
                  </a:ext>
                </a:extLst>
              </p:cNvPr>
              <p:cNvSpPr txBox="1"/>
              <p:nvPr/>
            </p:nvSpPr>
            <p:spPr>
              <a:xfrm>
                <a:off x="6709607" y="4550900"/>
                <a:ext cx="4809293" cy="543305"/>
              </a:xfrm>
              <a:prstGeom prst="rect">
                <a:avLst/>
              </a:prstGeom>
            </p:spPr>
            <p:txBody>
              <a:bodyPr vert="horz" wrap="square" lIns="91440" tIns="45720" rIns="91440" bIns="45720" anchor="t" anchorCtr="0">
                <a:normAutofit/>
              </a:bodyPr>
              <a:lstStyle/>
              <a:p>
                <a:pPr>
                  <a:lnSpc>
                    <a:spcPct val="120000"/>
                  </a:lnSpc>
                </a:pPr>
                <a:r>
                  <a:rPr lang="zh-CN" altLang="en-US" sz="1200"/>
                  <a:t>鼓励社会创新，拓展北斗应用新领域</a:t>
                </a:r>
                <a:endParaRPr lang="en-US" altLang="zh-CN" sz="1200" dirty="0"/>
              </a:p>
            </p:txBody>
          </p:sp>
          <p:sp>
            <p:nvSpPr>
              <p:cNvPr id="17" name="任意多边形: 形状 16">
                <a:extLst>
                  <a:ext uri="{FF2B5EF4-FFF2-40B4-BE49-F238E27FC236}">
                    <a16:creationId xmlns:a16="http://schemas.microsoft.com/office/drawing/2014/main" id="{D3B50B9E-57B8-C6B5-BBC1-8248D2FDC66F}"/>
                  </a:ext>
                </a:extLst>
              </p:cNvPr>
              <p:cNvSpPr/>
              <p:nvPr/>
            </p:nvSpPr>
            <p:spPr bwMode="auto">
              <a:xfrm>
                <a:off x="6062247" y="4433866"/>
                <a:ext cx="315956" cy="293742"/>
              </a:xfrm>
              <a:custGeom>
                <a:avLst/>
                <a:gdLst/>
                <a:ahLst/>
                <a:cxnLst>
                  <a:cxn ang="0">
                    <a:pos x="10" y="37"/>
                  </a:cxn>
                  <a:cxn ang="0">
                    <a:pos x="0" y="25"/>
                  </a:cxn>
                  <a:cxn ang="0">
                    <a:pos x="6" y="18"/>
                  </a:cxn>
                  <a:cxn ang="0">
                    <a:pos x="15" y="30"/>
                  </a:cxn>
                  <a:cxn ang="0">
                    <a:pos x="10" y="37"/>
                  </a:cxn>
                  <a:cxn ang="0">
                    <a:pos x="50" y="50"/>
                  </a:cxn>
                  <a:cxn ang="0">
                    <a:pos x="43" y="55"/>
                  </a:cxn>
                  <a:cxn ang="0">
                    <a:pos x="29" y="52"/>
                  </a:cxn>
                  <a:cxn ang="0">
                    <a:pos x="15" y="55"/>
                  </a:cxn>
                  <a:cxn ang="0">
                    <a:pos x="9" y="50"/>
                  </a:cxn>
                  <a:cxn ang="0">
                    <a:pos x="29" y="29"/>
                  </a:cxn>
                  <a:cxn ang="0">
                    <a:pos x="50" y="50"/>
                  </a:cxn>
                  <a:cxn ang="0">
                    <a:pos x="21" y="21"/>
                  </a:cxn>
                  <a:cxn ang="0">
                    <a:pos x="12" y="9"/>
                  </a:cxn>
                  <a:cxn ang="0">
                    <a:pos x="18" y="0"/>
                  </a:cxn>
                  <a:cxn ang="0">
                    <a:pos x="28" y="13"/>
                  </a:cxn>
                  <a:cxn ang="0">
                    <a:pos x="21" y="21"/>
                  </a:cxn>
                  <a:cxn ang="0">
                    <a:pos x="31" y="13"/>
                  </a:cxn>
                  <a:cxn ang="0">
                    <a:pos x="41" y="0"/>
                  </a:cxn>
                  <a:cxn ang="0">
                    <a:pos x="47" y="9"/>
                  </a:cxn>
                  <a:cxn ang="0">
                    <a:pos x="38" y="21"/>
                  </a:cxn>
                  <a:cxn ang="0">
                    <a:pos x="31" y="13"/>
                  </a:cxn>
                  <a:cxn ang="0">
                    <a:pos x="59" y="25"/>
                  </a:cxn>
                  <a:cxn ang="0">
                    <a:pos x="49" y="37"/>
                  </a:cxn>
                  <a:cxn ang="0">
                    <a:pos x="44" y="30"/>
                  </a:cxn>
                  <a:cxn ang="0">
                    <a:pos x="53" y="18"/>
                  </a:cxn>
                  <a:cxn ang="0">
                    <a:pos x="59" y="25"/>
                  </a:cxn>
                </a:cxnLst>
                <a:rect l="0" t="0" r="r" b="b"/>
                <a:pathLst>
                  <a:path w="59" h="55">
                    <a:moveTo>
                      <a:pt x="10" y="37"/>
                    </a:moveTo>
                    <a:cubicBezTo>
                      <a:pt x="4" y="37"/>
                      <a:pt x="0" y="30"/>
                      <a:pt x="0" y="25"/>
                    </a:cubicBezTo>
                    <a:cubicBezTo>
                      <a:pt x="0" y="21"/>
                      <a:pt x="2" y="18"/>
                      <a:pt x="6" y="18"/>
                    </a:cubicBezTo>
                    <a:cubicBezTo>
                      <a:pt x="11" y="18"/>
                      <a:pt x="15" y="25"/>
                      <a:pt x="15" y="30"/>
                    </a:cubicBezTo>
                    <a:cubicBezTo>
                      <a:pt x="15" y="33"/>
                      <a:pt x="14" y="37"/>
                      <a:pt x="10" y="37"/>
                    </a:cubicBezTo>
                    <a:close/>
                    <a:moveTo>
                      <a:pt x="50" y="50"/>
                    </a:moveTo>
                    <a:cubicBezTo>
                      <a:pt x="50" y="54"/>
                      <a:pt x="46" y="55"/>
                      <a:pt x="43" y="55"/>
                    </a:cubicBezTo>
                    <a:cubicBezTo>
                      <a:pt x="38" y="55"/>
                      <a:pt x="34" y="52"/>
                      <a:pt x="29" y="52"/>
                    </a:cubicBezTo>
                    <a:cubicBezTo>
                      <a:pt x="25" y="52"/>
                      <a:pt x="21" y="55"/>
                      <a:pt x="15" y="55"/>
                    </a:cubicBezTo>
                    <a:cubicBezTo>
                      <a:pt x="12" y="55"/>
                      <a:pt x="9" y="54"/>
                      <a:pt x="9" y="50"/>
                    </a:cubicBezTo>
                    <a:cubicBezTo>
                      <a:pt x="9" y="41"/>
                      <a:pt x="21" y="29"/>
                      <a:pt x="29" y="29"/>
                    </a:cubicBezTo>
                    <a:cubicBezTo>
                      <a:pt x="38" y="29"/>
                      <a:pt x="50" y="41"/>
                      <a:pt x="50" y="50"/>
                    </a:cubicBezTo>
                    <a:close/>
                    <a:moveTo>
                      <a:pt x="21" y="21"/>
                    </a:moveTo>
                    <a:cubicBezTo>
                      <a:pt x="15" y="21"/>
                      <a:pt x="12" y="14"/>
                      <a:pt x="12" y="9"/>
                    </a:cubicBezTo>
                    <a:cubicBezTo>
                      <a:pt x="12" y="5"/>
                      <a:pt x="14" y="0"/>
                      <a:pt x="18" y="0"/>
                    </a:cubicBezTo>
                    <a:cubicBezTo>
                      <a:pt x="24" y="0"/>
                      <a:pt x="28" y="8"/>
                      <a:pt x="28" y="13"/>
                    </a:cubicBezTo>
                    <a:cubicBezTo>
                      <a:pt x="28" y="17"/>
                      <a:pt x="26" y="21"/>
                      <a:pt x="21" y="21"/>
                    </a:cubicBezTo>
                    <a:close/>
                    <a:moveTo>
                      <a:pt x="31" y="13"/>
                    </a:moveTo>
                    <a:cubicBezTo>
                      <a:pt x="31" y="8"/>
                      <a:pt x="35" y="0"/>
                      <a:pt x="41" y="0"/>
                    </a:cubicBezTo>
                    <a:cubicBezTo>
                      <a:pt x="45" y="0"/>
                      <a:pt x="47" y="5"/>
                      <a:pt x="47" y="9"/>
                    </a:cubicBezTo>
                    <a:cubicBezTo>
                      <a:pt x="47" y="14"/>
                      <a:pt x="44" y="21"/>
                      <a:pt x="38" y="21"/>
                    </a:cubicBezTo>
                    <a:cubicBezTo>
                      <a:pt x="33" y="21"/>
                      <a:pt x="31" y="17"/>
                      <a:pt x="31" y="13"/>
                    </a:cubicBezTo>
                    <a:close/>
                    <a:moveTo>
                      <a:pt x="59" y="25"/>
                    </a:moveTo>
                    <a:cubicBezTo>
                      <a:pt x="59" y="30"/>
                      <a:pt x="55" y="37"/>
                      <a:pt x="49" y="37"/>
                    </a:cubicBezTo>
                    <a:cubicBezTo>
                      <a:pt x="45" y="37"/>
                      <a:pt x="44" y="33"/>
                      <a:pt x="44" y="30"/>
                    </a:cubicBezTo>
                    <a:cubicBezTo>
                      <a:pt x="44" y="25"/>
                      <a:pt x="48" y="18"/>
                      <a:pt x="53" y="18"/>
                    </a:cubicBezTo>
                    <a:cubicBezTo>
                      <a:pt x="57" y="18"/>
                      <a:pt x="59" y="21"/>
                      <a:pt x="59" y="25"/>
                    </a:cubicBezTo>
                    <a:close/>
                  </a:path>
                </a:pathLst>
              </a:custGeom>
              <a:solidFill>
                <a:srgbClr val="FFFFFF"/>
              </a:solidFill>
              <a:ln w="9525">
                <a:noFill/>
                <a:round/>
                <a:headEnd/>
                <a:tailEnd/>
              </a:ln>
            </p:spPr>
            <p:txBody>
              <a:bodyPr wrap="square" lIns="91440" tIns="45720" rIns="91440" bIns="45720" anchor="ctr">
                <a:normAutofit fontScale="85000" lnSpcReduction="20000"/>
              </a:bodyPr>
              <a:lstStyle/>
              <a:p>
                <a:pPr algn="ctr"/>
                <a:endParaRPr dirty="0"/>
              </a:p>
            </p:txBody>
          </p:sp>
        </p:grpSp>
        <p:grpSp>
          <p:nvGrpSpPr>
            <p:cNvPr id="9" name="组合 8">
              <a:extLst>
                <a:ext uri="{FF2B5EF4-FFF2-40B4-BE49-F238E27FC236}">
                  <a16:creationId xmlns:a16="http://schemas.microsoft.com/office/drawing/2014/main" id="{DEE8B242-4831-18FC-977D-6EDA9BB670FD}"/>
                </a:ext>
              </a:extLst>
            </p:cNvPr>
            <p:cNvGrpSpPr/>
            <p:nvPr/>
          </p:nvGrpSpPr>
          <p:grpSpPr>
            <a:xfrm>
              <a:off x="5892633" y="5094206"/>
              <a:ext cx="5626267" cy="894378"/>
              <a:chOff x="5892633" y="5094206"/>
              <a:chExt cx="5626267" cy="894378"/>
            </a:xfrm>
          </p:grpSpPr>
          <p:sp>
            <p:nvSpPr>
              <p:cNvPr id="10" name="椭圆 9">
                <a:extLst>
                  <a:ext uri="{FF2B5EF4-FFF2-40B4-BE49-F238E27FC236}">
                    <a16:creationId xmlns:a16="http://schemas.microsoft.com/office/drawing/2014/main" id="{D5CA99F8-6C7A-88D4-9DCD-B1FD1BDF632A}"/>
                  </a:ext>
                </a:extLst>
              </p:cNvPr>
              <p:cNvSpPr/>
              <p:nvPr/>
            </p:nvSpPr>
            <p:spPr>
              <a:xfrm>
                <a:off x="5892633" y="5153878"/>
                <a:ext cx="642476" cy="642476"/>
              </a:xfrm>
              <a:prstGeom prst="ellipse">
                <a:avLst/>
              </a:prstGeom>
              <a:solidFill>
                <a:schemeClr val="accent1"/>
              </a:solidFill>
              <a:ln w="12700" cap="flat" cmpd="sng" algn="ctr">
                <a:noFill/>
                <a:prstDash val="solid"/>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11" name="文本框 10">
                <a:extLst>
                  <a:ext uri="{FF2B5EF4-FFF2-40B4-BE49-F238E27FC236}">
                    <a16:creationId xmlns:a16="http://schemas.microsoft.com/office/drawing/2014/main" id="{CA519712-8B14-BC01-FBC6-5871FFE6CCFB}"/>
                  </a:ext>
                </a:extLst>
              </p:cNvPr>
              <p:cNvSpPr txBox="1"/>
              <p:nvPr/>
            </p:nvSpPr>
            <p:spPr>
              <a:xfrm>
                <a:off x="6709607" y="5094206"/>
                <a:ext cx="4809293" cy="35107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square" lIns="91440" tIns="45720" rIns="91440" bIns="45720" anchor="b" anchorCtr="0">
                <a:normAutofit lnSpcReduction="10000"/>
              </a:bodyPr>
              <a:lstStyle/>
              <a:p>
                <a:r>
                  <a:rPr lang="zh-CN" altLang="en-US" b="1"/>
                  <a:t>国际合作与交流</a:t>
                </a:r>
                <a:endParaRPr lang="zh-CN" altLang="en-US" b="1" dirty="0"/>
              </a:p>
            </p:txBody>
          </p:sp>
          <p:sp>
            <p:nvSpPr>
              <p:cNvPr id="12" name="文本框 11">
                <a:extLst>
                  <a:ext uri="{FF2B5EF4-FFF2-40B4-BE49-F238E27FC236}">
                    <a16:creationId xmlns:a16="http://schemas.microsoft.com/office/drawing/2014/main" id="{F7B31239-769E-5D8E-CF89-EE833E48A983}"/>
                  </a:ext>
                </a:extLst>
              </p:cNvPr>
              <p:cNvSpPr txBox="1"/>
              <p:nvPr/>
            </p:nvSpPr>
            <p:spPr>
              <a:xfrm>
                <a:off x="6709607" y="5445279"/>
                <a:ext cx="4809293" cy="543305"/>
              </a:xfrm>
              <a:prstGeom prst="rect">
                <a:avLst/>
              </a:prstGeom>
            </p:spPr>
            <p:txBody>
              <a:bodyPr vert="horz" wrap="square" lIns="91440" tIns="45720" rIns="91440" bIns="45720" anchor="t" anchorCtr="0">
                <a:normAutofit/>
              </a:bodyPr>
              <a:lstStyle/>
              <a:p>
                <a:pPr>
                  <a:lnSpc>
                    <a:spcPct val="120000"/>
                  </a:lnSpc>
                </a:pPr>
                <a:r>
                  <a:rPr lang="zh-CN" altLang="en-US" sz="1200"/>
                  <a:t>加强北斗系统与世界其他导航系统的合作</a:t>
                </a:r>
                <a:endParaRPr lang="en-US" altLang="zh-CN" sz="1200" dirty="0"/>
              </a:p>
            </p:txBody>
          </p:sp>
          <p:sp>
            <p:nvSpPr>
              <p:cNvPr id="13" name="任意多边形: 形状 12">
                <a:extLst>
                  <a:ext uri="{FF2B5EF4-FFF2-40B4-BE49-F238E27FC236}">
                    <a16:creationId xmlns:a16="http://schemas.microsoft.com/office/drawing/2014/main" id="{BC13E55C-87E9-52DC-11B5-F742F0B9E92F}"/>
                  </a:ext>
                </a:extLst>
              </p:cNvPr>
              <p:cNvSpPr/>
              <p:nvPr/>
            </p:nvSpPr>
            <p:spPr bwMode="auto">
              <a:xfrm>
                <a:off x="6058930" y="5351695"/>
                <a:ext cx="340640" cy="246840"/>
              </a:xfrm>
              <a:custGeom>
                <a:avLst/>
                <a:gdLst/>
                <a:ahLst/>
                <a:cxnLst>
                  <a:cxn ang="0">
                    <a:pos x="64" y="42"/>
                  </a:cxn>
                  <a:cxn ang="0">
                    <a:pos x="62" y="44"/>
                  </a:cxn>
                  <a:cxn ang="0">
                    <a:pos x="61" y="45"/>
                  </a:cxn>
                  <a:cxn ang="0">
                    <a:pos x="60" y="44"/>
                  </a:cxn>
                  <a:cxn ang="0">
                    <a:pos x="45" y="30"/>
                  </a:cxn>
                  <a:cxn ang="0">
                    <a:pos x="45" y="36"/>
                  </a:cxn>
                  <a:cxn ang="0">
                    <a:pos x="35" y="46"/>
                  </a:cxn>
                  <a:cxn ang="0">
                    <a:pos x="10" y="46"/>
                  </a:cxn>
                  <a:cxn ang="0">
                    <a:pos x="0" y="36"/>
                  </a:cxn>
                  <a:cxn ang="0">
                    <a:pos x="0" y="10"/>
                  </a:cxn>
                  <a:cxn ang="0">
                    <a:pos x="10" y="0"/>
                  </a:cxn>
                  <a:cxn ang="0">
                    <a:pos x="35" y="0"/>
                  </a:cxn>
                  <a:cxn ang="0">
                    <a:pos x="45" y="10"/>
                  </a:cxn>
                  <a:cxn ang="0">
                    <a:pos x="45" y="16"/>
                  </a:cxn>
                  <a:cxn ang="0">
                    <a:pos x="60" y="2"/>
                  </a:cxn>
                  <a:cxn ang="0">
                    <a:pos x="61" y="1"/>
                  </a:cxn>
                  <a:cxn ang="0">
                    <a:pos x="62" y="1"/>
                  </a:cxn>
                  <a:cxn ang="0">
                    <a:pos x="64" y="4"/>
                  </a:cxn>
                  <a:cxn ang="0">
                    <a:pos x="64" y="42"/>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rgbClr val="FFFFFF"/>
              </a:solidFill>
              <a:ln w="9525">
                <a:noFill/>
                <a:round/>
                <a:headEnd/>
                <a:tailEnd/>
              </a:ln>
            </p:spPr>
            <p:txBody>
              <a:bodyPr wrap="square" lIns="91440" tIns="45720" rIns="91440" bIns="45720" anchor="ctr">
                <a:normAutofit fontScale="62500" lnSpcReduction="20000"/>
              </a:bodyPr>
              <a:lstStyle/>
              <a:p>
                <a:pPr algn="ctr"/>
                <a:endParaRPr/>
              </a:p>
            </p:txBody>
          </p:sp>
        </p:grpSp>
      </p:grpSp>
      <p:sp>
        <p:nvSpPr>
          <p:cNvPr id="2" name="标题 1">
            <a:extLst>
              <a:ext uri="{FF2B5EF4-FFF2-40B4-BE49-F238E27FC236}">
                <a16:creationId xmlns:a16="http://schemas.microsoft.com/office/drawing/2014/main" id="{8E56D9F2-EF7E-F895-69C1-6344EC0E754A}"/>
              </a:ext>
            </a:extLst>
          </p:cNvPr>
          <p:cNvSpPr>
            <a:spLocks noGrp="1"/>
          </p:cNvSpPr>
          <p:nvPr>
            <p:ph type="title"/>
          </p:nvPr>
        </p:nvSpPr>
        <p:spPr/>
        <p:txBody>
          <a:bodyPr/>
          <a:lstStyle/>
          <a:p>
            <a:r>
              <a:rPr lang="zh-CN" altLang="en-US"/>
              <a:t>公众参与与普及</a:t>
            </a:r>
          </a:p>
        </p:txBody>
      </p:sp>
    </p:spTree>
    <p:extLst>
      <p:ext uri="{BB962C8B-B14F-4D97-AF65-F5344CB8AC3E}">
        <p14:creationId xmlns:p14="http://schemas.microsoft.com/office/powerpoint/2010/main" val="556688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31F3B0C-E97C-7759-65DD-BF15B4699C56}"/>
              </a:ext>
            </a:extLst>
          </p:cNvPr>
          <p:cNvGrpSpPr/>
          <p:nvPr/>
        </p:nvGrpSpPr>
        <p:grpSpPr>
          <a:xfrm>
            <a:off x="660397" y="1130300"/>
            <a:ext cx="10858503" cy="5727700"/>
            <a:chOff x="660397" y="1130300"/>
            <a:chExt cx="10858503" cy="5727700"/>
          </a:xfrm>
        </p:grpSpPr>
        <p:cxnSp>
          <p:nvCxnSpPr>
            <p:cNvPr id="4" name="直接连接符 3">
              <a:extLst>
                <a:ext uri="{FF2B5EF4-FFF2-40B4-BE49-F238E27FC236}">
                  <a16:creationId xmlns:a16="http://schemas.microsoft.com/office/drawing/2014/main" id="{E1967010-337A-8ABB-3A37-21C5A1DAA4A4}"/>
                </a:ext>
              </a:extLst>
            </p:cNvPr>
            <p:cNvCxnSpPr>
              <a:cxnSpLocks/>
            </p:cNvCxnSpPr>
            <p:nvPr/>
          </p:nvCxnSpPr>
          <p:spPr>
            <a:xfrm>
              <a:off x="6096000" y="2201522"/>
              <a:ext cx="0" cy="4656478"/>
            </a:xfrm>
            <a:prstGeom prst="line">
              <a:avLst/>
            </a:prstGeom>
            <a:ln w="12700" cap="rnd">
              <a:solidFill>
                <a:schemeClr val="tx1">
                  <a:alpha val="16000"/>
                </a:schemeClr>
              </a:soli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4C4FC11-5848-6E57-9F18-B50D73615F13}"/>
                </a:ext>
              </a:extLst>
            </p:cNvPr>
            <p:cNvSpPr txBox="1"/>
            <p:nvPr/>
          </p:nvSpPr>
          <p:spPr>
            <a:xfrm>
              <a:off x="660400" y="1130300"/>
              <a:ext cx="10858500" cy="461665"/>
            </a:xfrm>
            <a:prstGeom prst="rect">
              <a:avLst/>
            </a:prstGeom>
            <a:noFill/>
          </p:spPr>
          <p:txBody>
            <a:bodyPr vert="horz" wrap="square" rtlCol="0" anchor="t" anchorCtr="1">
              <a:normAutofit/>
            </a:bodyPr>
            <a:lstStyle/>
            <a:p>
              <a:pPr algn="ctr"/>
              <a:r>
                <a:rPr lang="zh-CN" altLang="en-US" sz="2400" b="1"/>
                <a:t>对国内外用户的战略价值</a:t>
              </a:r>
              <a:endParaRPr lang="zh-CN" altLang="en-US" sz="2400" b="1" dirty="0"/>
            </a:p>
          </p:txBody>
        </p:sp>
        <p:grpSp>
          <p:nvGrpSpPr>
            <p:cNvPr id="6" name="组合 5">
              <a:extLst>
                <a:ext uri="{FF2B5EF4-FFF2-40B4-BE49-F238E27FC236}">
                  <a16:creationId xmlns:a16="http://schemas.microsoft.com/office/drawing/2014/main" id="{096D2AB0-CFC4-AD30-52DB-FF70D3D31777}"/>
                </a:ext>
              </a:extLst>
            </p:cNvPr>
            <p:cNvGrpSpPr/>
            <p:nvPr/>
          </p:nvGrpSpPr>
          <p:grpSpPr>
            <a:xfrm>
              <a:off x="5977590" y="1747079"/>
              <a:ext cx="5541310" cy="1281864"/>
              <a:chOff x="5977590" y="1747079"/>
              <a:chExt cx="5541310" cy="1281864"/>
            </a:xfrm>
          </p:grpSpPr>
          <p:sp>
            <p:nvSpPr>
              <p:cNvPr id="25" name="矩形 24">
                <a:extLst>
                  <a:ext uri="{FF2B5EF4-FFF2-40B4-BE49-F238E27FC236}">
                    <a16:creationId xmlns:a16="http://schemas.microsoft.com/office/drawing/2014/main" id="{4730A9E3-3FD5-A022-669A-E3709B4B055A}"/>
                  </a:ext>
                </a:extLst>
              </p:cNvPr>
              <p:cNvSpPr/>
              <p:nvPr/>
            </p:nvSpPr>
            <p:spPr>
              <a:xfrm>
                <a:off x="7477486" y="2257791"/>
                <a:ext cx="4041414" cy="771152"/>
              </a:xfrm>
              <a:prstGeom prst="rect">
                <a:avLst/>
              </a:prstGeom>
              <a:ln>
                <a:noFill/>
              </a:ln>
            </p:spPr>
            <p:txBody>
              <a:bodyPr wrap="square" lIns="91440" tIns="45720" rIns="91440" bIns="45720" anchor="t">
                <a:normAutofit/>
              </a:bodyPr>
              <a:lstStyle/>
              <a:p>
                <a:pPr>
                  <a:lnSpc>
                    <a:spcPct val="120000"/>
                  </a:lnSpc>
                </a:pPr>
                <a:r>
                  <a:rPr lang="zh-CN" altLang="en-US" sz="1200"/>
                  <a:t>服务范围更广，定位更精准</a:t>
                </a:r>
                <a:endParaRPr lang="en-US" altLang="zh-CN" sz="1200" dirty="0"/>
              </a:p>
            </p:txBody>
          </p:sp>
          <p:sp>
            <p:nvSpPr>
              <p:cNvPr id="26" name="文本框 25">
                <a:extLst>
                  <a:ext uri="{FF2B5EF4-FFF2-40B4-BE49-F238E27FC236}">
                    <a16:creationId xmlns:a16="http://schemas.microsoft.com/office/drawing/2014/main" id="{1CC50578-8F16-3BF0-03AE-239063E63252}"/>
                  </a:ext>
                </a:extLst>
              </p:cNvPr>
              <p:cNvSpPr txBox="1"/>
              <p:nvPr/>
            </p:nvSpPr>
            <p:spPr>
              <a:xfrm>
                <a:off x="7477488" y="1747079"/>
                <a:ext cx="4041412" cy="499853"/>
              </a:xfrm>
              <a:prstGeom prst="rect">
                <a:avLst/>
              </a:prstGeom>
              <a:noFill/>
            </p:spPr>
            <p:txBody>
              <a:bodyPr wrap="square" anchor="b" anchorCtr="0">
                <a:normAutofit/>
              </a:bodyPr>
              <a:lstStyle/>
              <a:p>
                <a:r>
                  <a:rPr lang="zh-CN" altLang="en-US" b="1"/>
                  <a:t>提高定位精度</a:t>
                </a:r>
                <a:endParaRPr lang="en-US" altLang="zh-CN" b="1" dirty="0"/>
              </a:p>
            </p:txBody>
          </p:sp>
          <p:sp>
            <p:nvSpPr>
              <p:cNvPr id="27" name="泪滴形 26">
                <a:extLst>
                  <a:ext uri="{FF2B5EF4-FFF2-40B4-BE49-F238E27FC236}">
                    <a16:creationId xmlns:a16="http://schemas.microsoft.com/office/drawing/2014/main" id="{49D149E3-DA07-795E-C924-7004AF3AC7F1}"/>
                  </a:ext>
                </a:extLst>
              </p:cNvPr>
              <p:cNvSpPr/>
              <p:nvPr/>
            </p:nvSpPr>
            <p:spPr>
              <a:xfrm>
                <a:off x="6409020" y="1908378"/>
                <a:ext cx="784236" cy="784232"/>
              </a:xfrm>
              <a:prstGeom prst="teardrop">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b="1" dirty="0">
                    <a:solidFill>
                      <a:srgbClr val="FFFFFF"/>
                    </a:solidFill>
                  </a:rPr>
                  <a:t>01</a:t>
                </a:r>
                <a:endParaRPr lang="zh-CN" altLang="en-US" b="1" dirty="0">
                  <a:solidFill>
                    <a:srgbClr val="FFFFFF"/>
                  </a:solidFill>
                </a:endParaRPr>
              </a:p>
            </p:txBody>
          </p:sp>
          <p:sp>
            <p:nvSpPr>
              <p:cNvPr id="28" name="椭圆 27">
                <a:extLst>
                  <a:ext uri="{FF2B5EF4-FFF2-40B4-BE49-F238E27FC236}">
                    <a16:creationId xmlns:a16="http://schemas.microsoft.com/office/drawing/2014/main" id="{F6CD1C6E-AF0F-4DAD-8655-81B52464D595}"/>
                  </a:ext>
                </a:extLst>
              </p:cNvPr>
              <p:cNvSpPr/>
              <p:nvPr/>
            </p:nvSpPr>
            <p:spPr>
              <a:xfrm>
                <a:off x="5977590" y="2201522"/>
                <a:ext cx="236820" cy="236820"/>
              </a:xfrm>
              <a:prstGeom prst="ellipse">
                <a:avLst/>
              </a:prstGeom>
              <a:solidFill>
                <a:schemeClr val="accent1"/>
              </a:solidFill>
              <a:ln w="1270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grpSp>
        <p:grpSp>
          <p:nvGrpSpPr>
            <p:cNvPr id="7" name="组合 6">
              <a:extLst>
                <a:ext uri="{FF2B5EF4-FFF2-40B4-BE49-F238E27FC236}">
                  <a16:creationId xmlns:a16="http://schemas.microsoft.com/office/drawing/2014/main" id="{F03245C1-E046-4363-A2AC-FEC73EAE7FA5}"/>
                </a:ext>
              </a:extLst>
            </p:cNvPr>
            <p:cNvGrpSpPr/>
            <p:nvPr/>
          </p:nvGrpSpPr>
          <p:grpSpPr>
            <a:xfrm>
              <a:off x="660397" y="2875585"/>
              <a:ext cx="5554013" cy="1281864"/>
              <a:chOff x="660397" y="2875585"/>
              <a:chExt cx="5554013" cy="1281864"/>
            </a:xfrm>
          </p:grpSpPr>
          <p:sp>
            <p:nvSpPr>
              <p:cNvPr id="20" name="矩形 19">
                <a:extLst>
                  <a:ext uri="{FF2B5EF4-FFF2-40B4-BE49-F238E27FC236}">
                    <a16:creationId xmlns:a16="http://schemas.microsoft.com/office/drawing/2014/main" id="{8999C00F-C223-9411-3C68-D5FFA4E5275D}"/>
                  </a:ext>
                </a:extLst>
              </p:cNvPr>
              <p:cNvSpPr/>
              <p:nvPr/>
            </p:nvSpPr>
            <p:spPr>
              <a:xfrm flipH="1">
                <a:off x="660397" y="3386297"/>
                <a:ext cx="4011905" cy="771152"/>
              </a:xfrm>
              <a:prstGeom prst="rect">
                <a:avLst/>
              </a:prstGeom>
              <a:ln>
                <a:noFill/>
              </a:ln>
            </p:spPr>
            <p:txBody>
              <a:bodyPr wrap="square" lIns="91440" tIns="45720" rIns="91440" bIns="45720" anchor="t">
                <a:normAutofit/>
              </a:bodyPr>
              <a:lstStyle/>
              <a:p>
                <a:pPr>
                  <a:lnSpc>
                    <a:spcPct val="120000"/>
                  </a:lnSpc>
                </a:pPr>
                <a:r>
                  <a:rPr lang="zh-CN" altLang="en-US" sz="1200"/>
                  <a:t>系统抗干扰能力更强，可靠性更高</a:t>
                </a:r>
                <a:endParaRPr lang="en-US" altLang="zh-CN" sz="1200" dirty="0"/>
              </a:p>
            </p:txBody>
          </p:sp>
          <p:sp>
            <p:nvSpPr>
              <p:cNvPr id="21" name="文本框 20">
                <a:extLst>
                  <a:ext uri="{FF2B5EF4-FFF2-40B4-BE49-F238E27FC236}">
                    <a16:creationId xmlns:a16="http://schemas.microsoft.com/office/drawing/2014/main" id="{73AF45D0-6954-BDB0-9447-75A5BB64C4B1}"/>
                  </a:ext>
                </a:extLst>
              </p:cNvPr>
              <p:cNvSpPr txBox="1"/>
              <p:nvPr/>
            </p:nvSpPr>
            <p:spPr>
              <a:xfrm flipH="1">
                <a:off x="660398" y="2875585"/>
                <a:ext cx="4011903" cy="499853"/>
              </a:xfrm>
              <a:prstGeom prst="rect">
                <a:avLst/>
              </a:prstGeom>
              <a:noFill/>
            </p:spPr>
            <p:txBody>
              <a:bodyPr wrap="square" anchor="b" anchorCtr="0">
                <a:normAutofit/>
              </a:bodyPr>
              <a:lstStyle/>
              <a:p>
                <a:r>
                  <a:rPr lang="zh-CN" altLang="en-US" b="1" dirty="0">
                    <a:solidFill>
                      <a:schemeClr val="accent1"/>
                    </a:solidFill>
                  </a:rPr>
                  <a:t>增强可靠性</a:t>
                </a:r>
                <a:endParaRPr lang="en-US" altLang="zh-CN" b="1" dirty="0">
                  <a:solidFill>
                    <a:schemeClr val="accent1"/>
                  </a:solidFill>
                </a:endParaRPr>
              </a:p>
            </p:txBody>
          </p:sp>
          <p:sp>
            <p:nvSpPr>
              <p:cNvPr id="22" name="泪滴形 21">
                <a:extLst>
                  <a:ext uri="{FF2B5EF4-FFF2-40B4-BE49-F238E27FC236}">
                    <a16:creationId xmlns:a16="http://schemas.microsoft.com/office/drawing/2014/main" id="{B53B2A46-3A73-B1E0-0358-CD733ABCB1FE}"/>
                  </a:ext>
                </a:extLst>
              </p:cNvPr>
              <p:cNvSpPr/>
              <p:nvPr/>
            </p:nvSpPr>
            <p:spPr>
              <a:xfrm flipH="1">
                <a:off x="4956535" y="3036884"/>
                <a:ext cx="784236" cy="784232"/>
              </a:xfrm>
              <a:prstGeom prst="teardrop">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b="1" dirty="0">
                    <a:solidFill>
                      <a:srgbClr val="FFFFFF"/>
                    </a:solidFill>
                  </a:rPr>
                  <a:t>02</a:t>
                </a:r>
                <a:endParaRPr lang="zh-CN" altLang="en-US" b="1" dirty="0">
                  <a:solidFill>
                    <a:srgbClr val="FFFFFF"/>
                  </a:solidFill>
                </a:endParaRPr>
              </a:p>
            </p:txBody>
          </p:sp>
          <p:sp>
            <p:nvSpPr>
              <p:cNvPr id="23" name="椭圆 22">
                <a:extLst>
                  <a:ext uri="{FF2B5EF4-FFF2-40B4-BE49-F238E27FC236}">
                    <a16:creationId xmlns:a16="http://schemas.microsoft.com/office/drawing/2014/main" id="{3A5FA6D3-3A5C-38A9-BAC9-1A4374694B4C}"/>
                  </a:ext>
                </a:extLst>
              </p:cNvPr>
              <p:cNvSpPr/>
              <p:nvPr/>
            </p:nvSpPr>
            <p:spPr>
              <a:xfrm flipH="1">
                <a:off x="5977590" y="3237337"/>
                <a:ext cx="236820" cy="236820"/>
              </a:xfrm>
              <a:prstGeom prst="ellipse">
                <a:avLst/>
              </a:prstGeom>
              <a:solidFill>
                <a:schemeClr val="accent2"/>
              </a:solidFill>
              <a:ln w="1270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grpSp>
        <p:grpSp>
          <p:nvGrpSpPr>
            <p:cNvPr id="8" name="组合 7">
              <a:extLst>
                <a:ext uri="{FF2B5EF4-FFF2-40B4-BE49-F238E27FC236}">
                  <a16:creationId xmlns:a16="http://schemas.microsoft.com/office/drawing/2014/main" id="{ADC4E6A7-222D-6095-F9AD-519E9001762B}"/>
                </a:ext>
              </a:extLst>
            </p:cNvPr>
            <p:cNvGrpSpPr/>
            <p:nvPr/>
          </p:nvGrpSpPr>
          <p:grpSpPr>
            <a:xfrm>
              <a:off x="5977590" y="3821116"/>
              <a:ext cx="5541310" cy="1281864"/>
              <a:chOff x="5977590" y="3821116"/>
              <a:chExt cx="5541310" cy="1281864"/>
            </a:xfrm>
          </p:grpSpPr>
          <p:sp>
            <p:nvSpPr>
              <p:cNvPr id="15" name="矩形 14">
                <a:extLst>
                  <a:ext uri="{FF2B5EF4-FFF2-40B4-BE49-F238E27FC236}">
                    <a16:creationId xmlns:a16="http://schemas.microsoft.com/office/drawing/2014/main" id="{0D3C2B4F-E800-C2B5-8B88-11E574F3C646}"/>
                  </a:ext>
                </a:extLst>
              </p:cNvPr>
              <p:cNvSpPr/>
              <p:nvPr/>
            </p:nvSpPr>
            <p:spPr>
              <a:xfrm>
                <a:off x="7477486" y="4331828"/>
                <a:ext cx="4041414" cy="771152"/>
              </a:xfrm>
              <a:prstGeom prst="rect">
                <a:avLst/>
              </a:prstGeom>
              <a:ln>
                <a:noFill/>
              </a:ln>
            </p:spPr>
            <p:txBody>
              <a:bodyPr wrap="square" lIns="91440" tIns="45720" rIns="91440" bIns="45720" anchor="t">
                <a:normAutofit/>
              </a:bodyPr>
              <a:lstStyle/>
              <a:p>
                <a:pPr>
                  <a:lnSpc>
                    <a:spcPct val="120000"/>
                  </a:lnSpc>
                </a:pPr>
                <a:r>
                  <a:rPr lang="zh-CN" altLang="en-US" sz="1200"/>
                  <a:t>推动国际卫星导航领域合作与发展</a:t>
                </a:r>
                <a:endParaRPr lang="en-US" altLang="zh-CN" sz="1200" dirty="0"/>
              </a:p>
            </p:txBody>
          </p:sp>
          <p:sp>
            <p:nvSpPr>
              <p:cNvPr id="16" name="文本框 15">
                <a:extLst>
                  <a:ext uri="{FF2B5EF4-FFF2-40B4-BE49-F238E27FC236}">
                    <a16:creationId xmlns:a16="http://schemas.microsoft.com/office/drawing/2014/main" id="{DE9E7B06-3CFF-204C-743D-B4BA862E1D03}"/>
                  </a:ext>
                </a:extLst>
              </p:cNvPr>
              <p:cNvSpPr txBox="1"/>
              <p:nvPr/>
            </p:nvSpPr>
            <p:spPr>
              <a:xfrm>
                <a:off x="7477488" y="3821116"/>
                <a:ext cx="4041412" cy="499853"/>
              </a:xfrm>
              <a:prstGeom prst="rect">
                <a:avLst/>
              </a:prstGeom>
              <a:noFill/>
            </p:spPr>
            <p:txBody>
              <a:bodyPr wrap="square" anchor="b" anchorCtr="0">
                <a:normAutofit/>
              </a:bodyPr>
              <a:lstStyle/>
              <a:p>
                <a:r>
                  <a:rPr lang="zh-CN" altLang="en-US" b="1"/>
                  <a:t>促进国际合作</a:t>
                </a:r>
                <a:endParaRPr lang="en-US" altLang="zh-CN" b="1" dirty="0"/>
              </a:p>
            </p:txBody>
          </p:sp>
          <p:sp>
            <p:nvSpPr>
              <p:cNvPr id="17" name="泪滴形 16">
                <a:extLst>
                  <a:ext uri="{FF2B5EF4-FFF2-40B4-BE49-F238E27FC236}">
                    <a16:creationId xmlns:a16="http://schemas.microsoft.com/office/drawing/2014/main" id="{65A7DD23-9763-3385-6301-6A5A9AE90F1A}"/>
                  </a:ext>
                </a:extLst>
              </p:cNvPr>
              <p:cNvSpPr/>
              <p:nvPr/>
            </p:nvSpPr>
            <p:spPr>
              <a:xfrm>
                <a:off x="6409020" y="3982415"/>
                <a:ext cx="784236" cy="784232"/>
              </a:xfrm>
              <a:prstGeom prst="teardrop">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b="1" dirty="0">
                    <a:solidFill>
                      <a:srgbClr val="FFFFFF"/>
                    </a:solidFill>
                  </a:rPr>
                  <a:t>03</a:t>
                </a:r>
                <a:endParaRPr lang="zh-CN" altLang="en-US" b="1" dirty="0">
                  <a:solidFill>
                    <a:srgbClr val="FFFFFF"/>
                  </a:solidFill>
                </a:endParaRPr>
              </a:p>
            </p:txBody>
          </p:sp>
          <p:sp>
            <p:nvSpPr>
              <p:cNvPr id="18" name="椭圆 17">
                <a:extLst>
                  <a:ext uri="{FF2B5EF4-FFF2-40B4-BE49-F238E27FC236}">
                    <a16:creationId xmlns:a16="http://schemas.microsoft.com/office/drawing/2014/main" id="{29CAD1EE-DFD4-201D-E8F8-03BE1AC231EE}"/>
                  </a:ext>
                </a:extLst>
              </p:cNvPr>
              <p:cNvSpPr/>
              <p:nvPr/>
            </p:nvSpPr>
            <p:spPr>
              <a:xfrm>
                <a:off x="5977590" y="4273152"/>
                <a:ext cx="236820" cy="236820"/>
              </a:xfrm>
              <a:prstGeom prst="ellipse">
                <a:avLst/>
              </a:prstGeom>
              <a:solidFill>
                <a:schemeClr val="accent1"/>
              </a:solidFill>
              <a:ln w="1270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grpSp>
        <p:grpSp>
          <p:nvGrpSpPr>
            <p:cNvPr id="9" name="组合 8">
              <a:extLst>
                <a:ext uri="{FF2B5EF4-FFF2-40B4-BE49-F238E27FC236}">
                  <a16:creationId xmlns:a16="http://schemas.microsoft.com/office/drawing/2014/main" id="{2706150D-AB4C-0B03-1B92-C8F07E16E3FD}"/>
                </a:ext>
              </a:extLst>
            </p:cNvPr>
            <p:cNvGrpSpPr/>
            <p:nvPr/>
          </p:nvGrpSpPr>
          <p:grpSpPr>
            <a:xfrm>
              <a:off x="660397" y="4852236"/>
              <a:ext cx="5554013" cy="1281864"/>
              <a:chOff x="660397" y="4852236"/>
              <a:chExt cx="5554013" cy="1281864"/>
            </a:xfrm>
          </p:grpSpPr>
          <p:sp>
            <p:nvSpPr>
              <p:cNvPr id="10" name="矩形 9">
                <a:extLst>
                  <a:ext uri="{FF2B5EF4-FFF2-40B4-BE49-F238E27FC236}">
                    <a16:creationId xmlns:a16="http://schemas.microsoft.com/office/drawing/2014/main" id="{DAE7DABE-0375-E853-5B35-DAC01738DE07}"/>
                  </a:ext>
                </a:extLst>
              </p:cNvPr>
              <p:cNvSpPr/>
              <p:nvPr/>
            </p:nvSpPr>
            <p:spPr>
              <a:xfrm flipH="1">
                <a:off x="660397" y="5362948"/>
                <a:ext cx="4011905" cy="771152"/>
              </a:xfrm>
              <a:prstGeom prst="rect">
                <a:avLst/>
              </a:prstGeom>
              <a:ln>
                <a:noFill/>
              </a:ln>
            </p:spPr>
            <p:txBody>
              <a:bodyPr wrap="square" lIns="91440" tIns="45720" rIns="91440" bIns="45720" anchor="t">
                <a:normAutofit/>
              </a:bodyPr>
              <a:lstStyle/>
              <a:p>
                <a:pPr>
                  <a:lnSpc>
                    <a:spcPct val="120000"/>
                  </a:lnSpc>
                </a:pPr>
                <a:r>
                  <a:rPr lang="zh-CN" altLang="en-US" sz="1200"/>
                  <a:t>为国防和国家安全提供有力支持</a:t>
                </a:r>
                <a:endParaRPr lang="en-US" altLang="zh-CN" sz="1200" dirty="0"/>
              </a:p>
            </p:txBody>
          </p:sp>
          <p:sp>
            <p:nvSpPr>
              <p:cNvPr id="11" name="文本框 10">
                <a:extLst>
                  <a:ext uri="{FF2B5EF4-FFF2-40B4-BE49-F238E27FC236}">
                    <a16:creationId xmlns:a16="http://schemas.microsoft.com/office/drawing/2014/main" id="{104CB941-FAE0-0C97-6412-FBA2B9713229}"/>
                  </a:ext>
                </a:extLst>
              </p:cNvPr>
              <p:cNvSpPr txBox="1"/>
              <p:nvPr/>
            </p:nvSpPr>
            <p:spPr>
              <a:xfrm flipH="1">
                <a:off x="660398" y="4852236"/>
                <a:ext cx="4011903" cy="499853"/>
              </a:xfrm>
              <a:prstGeom prst="rect">
                <a:avLst/>
              </a:prstGeom>
              <a:noFill/>
            </p:spPr>
            <p:txBody>
              <a:bodyPr wrap="square" anchor="b" anchorCtr="0">
                <a:normAutofit/>
              </a:bodyPr>
              <a:lstStyle/>
              <a:p>
                <a:r>
                  <a:rPr lang="zh-CN" altLang="en-US" b="1"/>
                  <a:t>保障国家安全</a:t>
                </a:r>
                <a:endParaRPr lang="en-US" altLang="zh-CN" b="1" dirty="0"/>
              </a:p>
            </p:txBody>
          </p:sp>
          <p:sp>
            <p:nvSpPr>
              <p:cNvPr id="12" name="泪滴形 11">
                <a:extLst>
                  <a:ext uri="{FF2B5EF4-FFF2-40B4-BE49-F238E27FC236}">
                    <a16:creationId xmlns:a16="http://schemas.microsoft.com/office/drawing/2014/main" id="{ED9D1205-16B6-BA26-05AE-DE25885A72A8}"/>
                  </a:ext>
                </a:extLst>
              </p:cNvPr>
              <p:cNvSpPr/>
              <p:nvPr/>
            </p:nvSpPr>
            <p:spPr>
              <a:xfrm flipH="1">
                <a:off x="4956535" y="5013535"/>
                <a:ext cx="784236" cy="784232"/>
              </a:xfrm>
              <a:prstGeom prst="teardrop">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US" altLang="zh-CN" b="1" dirty="0">
                    <a:solidFill>
                      <a:srgbClr val="FFFFFF"/>
                    </a:solidFill>
                  </a:rPr>
                  <a:t>04</a:t>
                </a:r>
                <a:endParaRPr lang="zh-CN" altLang="en-US" b="1" dirty="0">
                  <a:solidFill>
                    <a:srgbClr val="FFFFFF"/>
                  </a:solidFill>
                </a:endParaRPr>
              </a:p>
            </p:txBody>
          </p:sp>
          <p:sp>
            <p:nvSpPr>
              <p:cNvPr id="13" name="椭圆 12">
                <a:extLst>
                  <a:ext uri="{FF2B5EF4-FFF2-40B4-BE49-F238E27FC236}">
                    <a16:creationId xmlns:a16="http://schemas.microsoft.com/office/drawing/2014/main" id="{5A675AA2-F6E2-F952-200D-7271BF4E6ED4}"/>
                  </a:ext>
                </a:extLst>
              </p:cNvPr>
              <p:cNvSpPr/>
              <p:nvPr/>
            </p:nvSpPr>
            <p:spPr>
              <a:xfrm flipH="1">
                <a:off x="5977590" y="5308967"/>
                <a:ext cx="236820" cy="236820"/>
              </a:xfrm>
              <a:prstGeom prst="ellipse">
                <a:avLst/>
              </a:prstGeom>
              <a:solidFill>
                <a:schemeClr val="accent2"/>
              </a:solidFill>
              <a:ln w="1270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grpSp>
      </p:grpSp>
      <p:sp>
        <p:nvSpPr>
          <p:cNvPr id="2" name="标题 1">
            <a:extLst>
              <a:ext uri="{FF2B5EF4-FFF2-40B4-BE49-F238E27FC236}">
                <a16:creationId xmlns:a16="http://schemas.microsoft.com/office/drawing/2014/main" id="{F34049EC-4509-EE0D-411B-928467A38526}"/>
              </a:ext>
            </a:extLst>
          </p:cNvPr>
          <p:cNvSpPr>
            <a:spLocks noGrp="1"/>
          </p:cNvSpPr>
          <p:nvPr>
            <p:ph type="title"/>
          </p:nvPr>
        </p:nvSpPr>
        <p:spPr/>
        <p:txBody>
          <a:bodyPr/>
          <a:lstStyle/>
          <a:p>
            <a:r>
              <a:rPr lang="zh-CN" altLang="en-US" dirty="0"/>
              <a:t>全球组网意义</a:t>
            </a:r>
          </a:p>
        </p:txBody>
      </p:sp>
    </p:spTree>
    <p:extLst>
      <p:ext uri="{BB962C8B-B14F-4D97-AF65-F5344CB8AC3E}">
        <p14:creationId xmlns:p14="http://schemas.microsoft.com/office/powerpoint/2010/main" val="1551422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660399" y="1149239"/>
            <a:ext cx="6580659" cy="2096666"/>
          </a:xfrm>
        </p:spPr>
        <p:txBody>
          <a:bodyPr/>
          <a:lstStyle/>
          <a:p>
            <a:r>
              <a:rPr lang="zh-CN" altLang="en-US" dirty="0"/>
              <a:t>Thank you</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4CD3C2C-B279-F70B-AFEE-2866B597EC95}"/>
              </a:ext>
            </a:extLst>
          </p:cNvPr>
          <p:cNvGrpSpPr/>
          <p:nvPr/>
        </p:nvGrpSpPr>
        <p:grpSpPr>
          <a:xfrm>
            <a:off x="632976" y="1337983"/>
            <a:ext cx="10892273" cy="4975412"/>
            <a:chOff x="626626" y="1828301"/>
            <a:chExt cx="10892273" cy="4485093"/>
          </a:xfrm>
        </p:grpSpPr>
        <p:sp>
          <p:nvSpPr>
            <p:cNvPr id="6" name="文本框 5">
              <a:extLst>
                <a:ext uri="{FF2B5EF4-FFF2-40B4-BE49-F238E27FC236}">
                  <a16:creationId xmlns:a16="http://schemas.microsoft.com/office/drawing/2014/main" id="{8BB6E756-4B13-9658-CC77-7D404BD4990B}"/>
                </a:ext>
              </a:extLst>
            </p:cNvPr>
            <p:cNvSpPr txBox="1"/>
            <p:nvPr/>
          </p:nvSpPr>
          <p:spPr>
            <a:xfrm>
              <a:off x="626626" y="2689410"/>
              <a:ext cx="5262831" cy="3623984"/>
            </a:xfrm>
            <a:prstGeom prst="rect">
              <a:avLst/>
            </a:prstGeom>
            <a:noFill/>
          </p:spPr>
          <p:txBody>
            <a:bodyPr wrap="square" rtlCol="0" anchor="t" anchorCtr="1">
              <a:normAutofit fontScale="47500" lnSpcReduction="20000"/>
            </a:bodyPr>
            <a:lstStyle/>
            <a:p>
              <a:pPr indent="457200">
                <a:lnSpc>
                  <a:spcPct val="120000"/>
                </a:lnSpc>
              </a:pPr>
              <a:r>
                <a:rPr lang="zh-CN" altLang="en-US" sz="3800" dirty="0">
                  <a:latin typeface="+mn-ea"/>
                </a:rPr>
                <a:t>北斗卫星导航系统起源于上世纪</a:t>
              </a:r>
              <a:r>
                <a:rPr lang="en-US" altLang="zh-CN" sz="3800" dirty="0">
                  <a:latin typeface="+mn-ea"/>
                </a:rPr>
                <a:t>80</a:t>
              </a:r>
              <a:r>
                <a:rPr lang="zh-CN" altLang="en-US" sz="3800" dirty="0">
                  <a:latin typeface="+mn-ea"/>
                </a:rPr>
                <a:t>年代，中国启动双星定位系统研究。当时卫星导航系统主要由美国的</a:t>
              </a:r>
              <a:r>
                <a:rPr lang="en-US" altLang="zh-CN" sz="3800" dirty="0">
                  <a:latin typeface="+mn-ea"/>
                </a:rPr>
                <a:t>GPS</a:t>
              </a:r>
              <a:r>
                <a:rPr lang="zh-CN" altLang="en-US" sz="3800" dirty="0">
                  <a:latin typeface="+mn-ea"/>
                </a:rPr>
                <a:t>和俄罗斯的</a:t>
              </a:r>
              <a:r>
                <a:rPr lang="en-US" altLang="zh-CN" sz="3800" dirty="0">
                  <a:latin typeface="+mn-ea"/>
                </a:rPr>
                <a:t>GLONASS</a:t>
              </a:r>
              <a:r>
                <a:rPr lang="zh-CN" altLang="en-US" sz="3800" dirty="0">
                  <a:latin typeface="+mn-ea"/>
                </a:rPr>
                <a:t>两个系统垄断。为提高国家安全和国防能力，摆脱对美国</a:t>
              </a:r>
              <a:r>
                <a:rPr lang="en-US" altLang="zh-CN" sz="3800" dirty="0">
                  <a:latin typeface="+mn-ea"/>
                </a:rPr>
                <a:t>GPS</a:t>
              </a:r>
              <a:r>
                <a:rPr lang="zh-CN" altLang="en-US" sz="3800" dirty="0">
                  <a:latin typeface="+mn-ea"/>
                </a:rPr>
                <a:t>的依赖，同时满足国内经济社会发展的需求，提供定位、导航、授时等服务并展示中国的科技实力和创新能力，参与全球卫星导航领域的竞争和合作，发展我国自主的卫星导航系统被提上议程，</a:t>
              </a:r>
            </a:p>
            <a:p>
              <a:pPr indent="457200">
                <a:lnSpc>
                  <a:spcPct val="120000"/>
                </a:lnSpc>
              </a:pPr>
              <a:r>
                <a:rPr lang="zh-CN" altLang="en-US" sz="3800" dirty="0">
                  <a:latin typeface="+mn-ea"/>
                </a:rPr>
                <a:t>在此背景下，</a:t>
              </a:r>
              <a:r>
                <a:rPr lang="en-US" altLang="zh-CN" sz="3800" dirty="0">
                  <a:latin typeface="+mn-ea"/>
                </a:rPr>
                <a:t>1993</a:t>
              </a:r>
              <a:r>
                <a:rPr lang="zh-CN" altLang="en-US" sz="3800" dirty="0">
                  <a:latin typeface="+mn-ea"/>
                </a:rPr>
                <a:t>年初中国航天科技集团公司第五研究院提出建设北斗双星定位系统，“三步走”的北斗之路由此铺开。</a:t>
              </a:r>
            </a:p>
            <a:p>
              <a:pPr algn="ctr">
                <a:lnSpc>
                  <a:spcPct val="120000"/>
                </a:lnSpc>
              </a:pPr>
              <a:endParaRPr lang="en-US" altLang="zh-CN" sz="1200" dirty="0">
                <a:solidFill>
                  <a:schemeClr val="tx1">
                    <a:lumMod val="85000"/>
                    <a:lumOff val="15000"/>
                  </a:schemeClr>
                </a:solidFill>
              </a:endParaRPr>
            </a:p>
          </p:txBody>
        </p:sp>
        <p:sp>
          <p:nvSpPr>
            <p:cNvPr id="7" name="矩形: 圆角 6">
              <a:extLst>
                <a:ext uri="{FF2B5EF4-FFF2-40B4-BE49-F238E27FC236}">
                  <a16:creationId xmlns:a16="http://schemas.microsoft.com/office/drawing/2014/main" id="{9C6CF0E3-ABC2-50C6-3280-B7DB98CD2FCA}"/>
                </a:ext>
              </a:extLst>
            </p:cNvPr>
            <p:cNvSpPr/>
            <p:nvPr/>
          </p:nvSpPr>
          <p:spPr>
            <a:xfrm>
              <a:off x="963944" y="1828301"/>
              <a:ext cx="4588194" cy="620977"/>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sz="2000" b="1" dirty="0">
                  <a:solidFill>
                    <a:srgbClr val="FFFFFF"/>
                  </a:solidFill>
                </a:rPr>
                <a:t>系统起源</a:t>
              </a:r>
            </a:p>
          </p:txBody>
        </p:sp>
        <p:sp>
          <p:nvSpPr>
            <p:cNvPr id="8" name="矩形: 圆角 7">
              <a:extLst>
                <a:ext uri="{FF2B5EF4-FFF2-40B4-BE49-F238E27FC236}">
                  <a16:creationId xmlns:a16="http://schemas.microsoft.com/office/drawing/2014/main" id="{D12DC513-9CB4-6583-92E0-46847AF09650}"/>
                </a:ext>
              </a:extLst>
            </p:cNvPr>
            <p:cNvSpPr/>
            <p:nvPr/>
          </p:nvSpPr>
          <p:spPr>
            <a:xfrm>
              <a:off x="6256068" y="2449278"/>
              <a:ext cx="5262831" cy="2963121"/>
            </a:xfrm>
            <a:prstGeom prst="roundRect">
              <a:avLst>
                <a:gd name="adj" fmla="val 7462"/>
              </a:avLst>
            </a:prstGeom>
            <a:blipFill>
              <a:blip r:embed="rId14"/>
              <a:stretch>
                <a:fillRect t="-9243" b="-9164"/>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grpSp>
      <p:grpSp>
        <p:nvGrpSpPr>
          <p:cNvPr id="9" name="组合 8">
            <a:extLst>
              <a:ext uri="{FF2B5EF4-FFF2-40B4-BE49-F238E27FC236}">
                <a16:creationId xmlns:a16="http://schemas.microsoft.com/office/drawing/2014/main" id="{B2C80DEA-62DC-C87B-2D54-88454F7DFFF1}"/>
              </a:ext>
            </a:extLst>
          </p:cNvPr>
          <p:cNvGrpSpPr/>
          <p:nvPr/>
        </p:nvGrpSpPr>
        <p:grpSpPr>
          <a:xfrm>
            <a:off x="-5715" y="249555"/>
            <a:ext cx="12197715" cy="621030"/>
            <a:chOff x="-9" y="393"/>
            <a:chExt cx="19209" cy="978"/>
          </a:xfrm>
        </p:grpSpPr>
        <p:sp>
          <p:nvSpPr>
            <p:cNvPr id="10" name="矩形 9">
              <a:extLst>
                <a:ext uri="{FF2B5EF4-FFF2-40B4-BE49-F238E27FC236}">
                  <a16:creationId xmlns:a16="http://schemas.microsoft.com/office/drawing/2014/main" id="{8516B2C2-15E6-9382-CD67-06E7F6900645}"/>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 name="圆角矩形 2">
              <a:extLst>
                <a:ext uri="{FF2B5EF4-FFF2-40B4-BE49-F238E27FC236}">
                  <a16:creationId xmlns:a16="http://schemas.microsoft.com/office/drawing/2014/main" id="{669ED5A4-922B-D734-BEA7-592D3989C1ED}"/>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2" name="文本框 11">
              <a:extLst>
                <a:ext uri="{FF2B5EF4-FFF2-40B4-BE49-F238E27FC236}">
                  <a16:creationId xmlns:a16="http://schemas.microsoft.com/office/drawing/2014/main" id="{C001AE78-5FB4-F06C-4844-FB04A5B49F18}"/>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发展历史</a:t>
              </a:r>
            </a:p>
          </p:txBody>
        </p:sp>
        <p:sp>
          <p:nvSpPr>
            <p:cNvPr id="13" name="矩形 12">
              <a:extLst>
                <a:ext uri="{FF2B5EF4-FFF2-40B4-BE49-F238E27FC236}">
                  <a16:creationId xmlns:a16="http://schemas.microsoft.com/office/drawing/2014/main" id="{57E80238-A123-2DC2-38F6-B8489155BD08}"/>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Development History</a:t>
              </a:r>
              <a:endParaRPr lang="en-US" altLang="zh-CN" sz="2200" dirty="0">
                <a:solidFill>
                  <a:schemeClr val="bg1"/>
                </a:solidFill>
                <a:latin typeface="微软雅黑" panose="020B0503020204020204" pitchFamily="34" charset="-122"/>
                <a:ea typeface="微软雅黑" panose="020B0503020204020204" pitchFamily="34" charset="-122"/>
              </a:endParaRPr>
            </a:p>
            <a:p>
              <a:pPr algn="ct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4" name="组 13">
              <a:extLst>
                <a:ext uri="{FF2B5EF4-FFF2-40B4-BE49-F238E27FC236}">
                  <a16:creationId xmlns:a16="http://schemas.microsoft.com/office/drawing/2014/main" id="{F12C3389-CBDB-2863-C262-CE19F54C71AE}"/>
                </a:ext>
              </a:extLst>
            </p:cNvPr>
            <p:cNvGrpSpPr/>
            <p:nvPr/>
          </p:nvGrpSpPr>
          <p:grpSpPr>
            <a:xfrm>
              <a:off x="14621" y="398"/>
              <a:ext cx="4579" cy="869"/>
              <a:chOff x="9284089" y="252855"/>
              <a:chExt cx="2907908" cy="551815"/>
            </a:xfrm>
          </p:grpSpPr>
          <p:grpSp>
            <p:nvGrpSpPr>
              <p:cNvPr id="15" name="组 2">
                <a:extLst>
                  <a:ext uri="{FF2B5EF4-FFF2-40B4-BE49-F238E27FC236}">
                    <a16:creationId xmlns:a16="http://schemas.microsoft.com/office/drawing/2014/main" id="{8ECB2A21-D143-CD72-D028-31A5E3BA7E25}"/>
                  </a:ext>
                </a:extLst>
              </p:cNvPr>
              <p:cNvGrpSpPr/>
              <p:nvPr/>
            </p:nvGrpSpPr>
            <p:grpSpPr>
              <a:xfrm>
                <a:off x="11454105" y="252856"/>
                <a:ext cx="737892" cy="484288"/>
                <a:chOff x="11454105" y="252856"/>
                <a:chExt cx="737892" cy="484288"/>
              </a:xfrm>
            </p:grpSpPr>
            <p:grpSp>
              <p:nvGrpSpPr>
                <p:cNvPr id="17" name="组 1">
                  <a:extLst>
                    <a:ext uri="{FF2B5EF4-FFF2-40B4-BE49-F238E27FC236}">
                      <a16:creationId xmlns:a16="http://schemas.microsoft.com/office/drawing/2014/main" id="{346D3223-73EF-3645-8665-C937431B77A8}"/>
                    </a:ext>
                  </a:extLst>
                </p:cNvPr>
                <p:cNvGrpSpPr/>
                <p:nvPr/>
              </p:nvGrpSpPr>
              <p:grpSpPr>
                <a:xfrm>
                  <a:off x="12039604" y="252856"/>
                  <a:ext cx="152393" cy="484287"/>
                  <a:chOff x="12039604" y="252856"/>
                  <a:chExt cx="152393" cy="484287"/>
                </a:xfrm>
              </p:grpSpPr>
              <p:sp>
                <p:nvSpPr>
                  <p:cNvPr id="21" name="圆角矩形 8">
                    <a:extLst>
                      <a:ext uri="{FF2B5EF4-FFF2-40B4-BE49-F238E27FC236}">
                        <a16:creationId xmlns:a16="http://schemas.microsoft.com/office/drawing/2014/main" id="{E71A6DC4-33D3-C531-F31E-505A8F102205}"/>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9">
                    <a:extLst>
                      <a:ext uri="{FF2B5EF4-FFF2-40B4-BE49-F238E27FC236}">
                        <a16:creationId xmlns:a16="http://schemas.microsoft.com/office/drawing/2014/main" id="{128F978A-0F87-2DE6-9A6F-1FF2453F0E0C}"/>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0">
                    <a:extLst>
                      <a:ext uri="{FF2B5EF4-FFF2-40B4-BE49-F238E27FC236}">
                        <a16:creationId xmlns:a16="http://schemas.microsoft.com/office/drawing/2014/main" id="{C121A9F0-9C9C-23B9-187F-60922E3F2FF4}"/>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1">
                    <a:extLst>
                      <a:ext uri="{FF2B5EF4-FFF2-40B4-BE49-F238E27FC236}">
                        <a16:creationId xmlns:a16="http://schemas.microsoft.com/office/drawing/2014/main" id="{F8C2903D-8FD1-FD9C-0866-4EB6F99B723C}"/>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a:extLst>
                      <a:ext uri="{FF2B5EF4-FFF2-40B4-BE49-F238E27FC236}">
                        <a16:creationId xmlns:a16="http://schemas.microsoft.com/office/drawing/2014/main" id="{839988DE-4152-6F04-972D-C4F42BB639C2}"/>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E3E4C1-FD39-47F6-4BF3-80D7ED551136}"/>
                    </a:ext>
                  </a:extLst>
                </p:cNvPr>
                <p:cNvGrpSpPr/>
                <p:nvPr/>
              </p:nvGrpSpPr>
              <p:grpSpPr>
                <a:xfrm>
                  <a:off x="11454105" y="252857"/>
                  <a:ext cx="491115" cy="484287"/>
                  <a:chOff x="1528923" y="220268"/>
                  <a:chExt cx="1284096" cy="1266241"/>
                </a:xfrm>
              </p:grpSpPr>
              <p:sp>
                <p:nvSpPr>
                  <p:cNvPr id="19" name="圆角矩形 15">
                    <a:extLst>
                      <a:ext uri="{FF2B5EF4-FFF2-40B4-BE49-F238E27FC236}">
                        <a16:creationId xmlns:a16="http://schemas.microsoft.com/office/drawing/2014/main" id="{30056110-6203-88F6-7F23-0DAB6C1FC74D}"/>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96">
                    <a:extLst>
                      <a:ext uri="{FF2B5EF4-FFF2-40B4-BE49-F238E27FC236}">
                        <a16:creationId xmlns:a16="http://schemas.microsoft.com/office/drawing/2014/main" id="{B1286B79-5620-B9EF-BC2F-72B1D88F27F0}"/>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6" name="文本框 15">
                <a:extLst>
                  <a:ext uri="{FF2B5EF4-FFF2-40B4-BE49-F238E27FC236}">
                    <a16:creationId xmlns:a16="http://schemas.microsoft.com/office/drawing/2014/main" id="{437EC438-90AA-8177-877C-576975E1F566}"/>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Tree>
    <p:extLst>
      <p:ext uri="{BB962C8B-B14F-4D97-AF65-F5344CB8AC3E}">
        <p14:creationId xmlns:p14="http://schemas.microsoft.com/office/powerpoint/2010/main" val="130608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2C80DEA-62DC-C87B-2D54-88454F7DFFF1}"/>
              </a:ext>
            </a:extLst>
          </p:cNvPr>
          <p:cNvGrpSpPr/>
          <p:nvPr/>
        </p:nvGrpSpPr>
        <p:grpSpPr>
          <a:xfrm>
            <a:off x="-5715" y="249555"/>
            <a:ext cx="12197715" cy="621030"/>
            <a:chOff x="-9" y="393"/>
            <a:chExt cx="19209" cy="978"/>
          </a:xfrm>
        </p:grpSpPr>
        <p:sp>
          <p:nvSpPr>
            <p:cNvPr id="10" name="矩形 9">
              <a:extLst>
                <a:ext uri="{FF2B5EF4-FFF2-40B4-BE49-F238E27FC236}">
                  <a16:creationId xmlns:a16="http://schemas.microsoft.com/office/drawing/2014/main" id="{8516B2C2-15E6-9382-CD67-06E7F6900645}"/>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 name="圆角矩形 2">
              <a:extLst>
                <a:ext uri="{FF2B5EF4-FFF2-40B4-BE49-F238E27FC236}">
                  <a16:creationId xmlns:a16="http://schemas.microsoft.com/office/drawing/2014/main" id="{669ED5A4-922B-D734-BEA7-592D3989C1ED}"/>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2" name="文本框 11">
              <a:extLst>
                <a:ext uri="{FF2B5EF4-FFF2-40B4-BE49-F238E27FC236}">
                  <a16:creationId xmlns:a16="http://schemas.microsoft.com/office/drawing/2014/main" id="{C001AE78-5FB4-F06C-4844-FB04A5B49F18}"/>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发展历史</a:t>
              </a:r>
            </a:p>
          </p:txBody>
        </p:sp>
        <p:sp>
          <p:nvSpPr>
            <p:cNvPr id="13" name="矩形 12">
              <a:extLst>
                <a:ext uri="{FF2B5EF4-FFF2-40B4-BE49-F238E27FC236}">
                  <a16:creationId xmlns:a16="http://schemas.microsoft.com/office/drawing/2014/main" id="{57E80238-A123-2DC2-38F6-B8489155BD08}"/>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Development History</a:t>
              </a:r>
              <a:endParaRPr lang="en-US" altLang="zh-CN" sz="2200" dirty="0">
                <a:solidFill>
                  <a:schemeClr val="bg1"/>
                </a:solidFill>
                <a:latin typeface="微软雅黑" panose="020B0503020204020204" pitchFamily="34" charset="-122"/>
                <a:ea typeface="微软雅黑" panose="020B0503020204020204" pitchFamily="34" charset="-122"/>
              </a:endParaRPr>
            </a:p>
            <a:p>
              <a:pPr algn="ct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4" name="组 13">
              <a:extLst>
                <a:ext uri="{FF2B5EF4-FFF2-40B4-BE49-F238E27FC236}">
                  <a16:creationId xmlns:a16="http://schemas.microsoft.com/office/drawing/2014/main" id="{F12C3389-CBDB-2863-C262-CE19F54C71AE}"/>
                </a:ext>
              </a:extLst>
            </p:cNvPr>
            <p:cNvGrpSpPr/>
            <p:nvPr/>
          </p:nvGrpSpPr>
          <p:grpSpPr>
            <a:xfrm>
              <a:off x="14621" y="398"/>
              <a:ext cx="4579" cy="869"/>
              <a:chOff x="9284089" y="252855"/>
              <a:chExt cx="2907908" cy="551815"/>
            </a:xfrm>
          </p:grpSpPr>
          <p:grpSp>
            <p:nvGrpSpPr>
              <p:cNvPr id="15" name="组 2">
                <a:extLst>
                  <a:ext uri="{FF2B5EF4-FFF2-40B4-BE49-F238E27FC236}">
                    <a16:creationId xmlns:a16="http://schemas.microsoft.com/office/drawing/2014/main" id="{8ECB2A21-D143-CD72-D028-31A5E3BA7E25}"/>
                  </a:ext>
                </a:extLst>
              </p:cNvPr>
              <p:cNvGrpSpPr/>
              <p:nvPr/>
            </p:nvGrpSpPr>
            <p:grpSpPr>
              <a:xfrm>
                <a:off x="11454105" y="252856"/>
                <a:ext cx="737892" cy="484288"/>
                <a:chOff x="11454105" y="252856"/>
                <a:chExt cx="737892" cy="484288"/>
              </a:xfrm>
            </p:grpSpPr>
            <p:grpSp>
              <p:nvGrpSpPr>
                <p:cNvPr id="17" name="组 1">
                  <a:extLst>
                    <a:ext uri="{FF2B5EF4-FFF2-40B4-BE49-F238E27FC236}">
                      <a16:creationId xmlns:a16="http://schemas.microsoft.com/office/drawing/2014/main" id="{346D3223-73EF-3645-8665-C937431B77A8}"/>
                    </a:ext>
                  </a:extLst>
                </p:cNvPr>
                <p:cNvGrpSpPr/>
                <p:nvPr/>
              </p:nvGrpSpPr>
              <p:grpSpPr>
                <a:xfrm>
                  <a:off x="12039604" y="252856"/>
                  <a:ext cx="152393" cy="484287"/>
                  <a:chOff x="12039604" y="252856"/>
                  <a:chExt cx="152393" cy="484287"/>
                </a:xfrm>
              </p:grpSpPr>
              <p:sp>
                <p:nvSpPr>
                  <p:cNvPr id="21" name="圆角矩形 8">
                    <a:extLst>
                      <a:ext uri="{FF2B5EF4-FFF2-40B4-BE49-F238E27FC236}">
                        <a16:creationId xmlns:a16="http://schemas.microsoft.com/office/drawing/2014/main" id="{E71A6DC4-33D3-C531-F31E-505A8F102205}"/>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9">
                    <a:extLst>
                      <a:ext uri="{FF2B5EF4-FFF2-40B4-BE49-F238E27FC236}">
                        <a16:creationId xmlns:a16="http://schemas.microsoft.com/office/drawing/2014/main" id="{128F978A-0F87-2DE6-9A6F-1FF2453F0E0C}"/>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0">
                    <a:extLst>
                      <a:ext uri="{FF2B5EF4-FFF2-40B4-BE49-F238E27FC236}">
                        <a16:creationId xmlns:a16="http://schemas.microsoft.com/office/drawing/2014/main" id="{C121A9F0-9C9C-23B9-187F-60922E3F2FF4}"/>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1">
                    <a:extLst>
                      <a:ext uri="{FF2B5EF4-FFF2-40B4-BE49-F238E27FC236}">
                        <a16:creationId xmlns:a16="http://schemas.microsoft.com/office/drawing/2014/main" id="{F8C2903D-8FD1-FD9C-0866-4EB6F99B723C}"/>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a:extLst>
                      <a:ext uri="{FF2B5EF4-FFF2-40B4-BE49-F238E27FC236}">
                        <a16:creationId xmlns:a16="http://schemas.microsoft.com/office/drawing/2014/main" id="{839988DE-4152-6F04-972D-C4F42BB639C2}"/>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E3E4C1-FD39-47F6-4BF3-80D7ED551136}"/>
                    </a:ext>
                  </a:extLst>
                </p:cNvPr>
                <p:cNvGrpSpPr/>
                <p:nvPr/>
              </p:nvGrpSpPr>
              <p:grpSpPr>
                <a:xfrm>
                  <a:off x="11454105" y="252857"/>
                  <a:ext cx="491115" cy="484287"/>
                  <a:chOff x="1528923" y="220268"/>
                  <a:chExt cx="1284096" cy="1266241"/>
                </a:xfrm>
              </p:grpSpPr>
              <p:sp>
                <p:nvSpPr>
                  <p:cNvPr id="19" name="圆角矩形 15">
                    <a:extLst>
                      <a:ext uri="{FF2B5EF4-FFF2-40B4-BE49-F238E27FC236}">
                        <a16:creationId xmlns:a16="http://schemas.microsoft.com/office/drawing/2014/main" id="{30056110-6203-88F6-7F23-0DAB6C1FC74D}"/>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96">
                    <a:extLst>
                      <a:ext uri="{FF2B5EF4-FFF2-40B4-BE49-F238E27FC236}">
                        <a16:creationId xmlns:a16="http://schemas.microsoft.com/office/drawing/2014/main" id="{B1286B79-5620-B9EF-BC2F-72B1D88F27F0}"/>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6" name="文本框 15">
                <a:extLst>
                  <a:ext uri="{FF2B5EF4-FFF2-40B4-BE49-F238E27FC236}">
                    <a16:creationId xmlns:a16="http://schemas.microsoft.com/office/drawing/2014/main" id="{437EC438-90AA-8177-877C-576975E1F566}"/>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cxnSp>
        <p:nvCxnSpPr>
          <p:cNvPr id="3" name="直接连接符 2">
            <a:extLst>
              <a:ext uri="{FF2B5EF4-FFF2-40B4-BE49-F238E27FC236}">
                <a16:creationId xmlns:a16="http://schemas.microsoft.com/office/drawing/2014/main" id="{048E0808-546D-2CEC-55F1-33CA4EAB6BAD}"/>
              </a:ext>
            </a:extLst>
          </p:cNvPr>
          <p:cNvCxnSpPr>
            <a:cxnSpLocks/>
          </p:cNvCxnSpPr>
          <p:nvPr/>
        </p:nvCxnSpPr>
        <p:spPr>
          <a:xfrm>
            <a:off x="930413" y="1931459"/>
            <a:ext cx="0" cy="370827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E0206CA0-8F1A-5DD1-7567-54CDBF2BB32B}"/>
              </a:ext>
            </a:extLst>
          </p:cNvPr>
          <p:cNvSpPr/>
          <p:nvPr/>
        </p:nvSpPr>
        <p:spPr>
          <a:xfrm>
            <a:off x="572627" y="1024655"/>
            <a:ext cx="5943599" cy="662370"/>
          </a:xfrm>
          <a:prstGeom prst="rect">
            <a:avLst/>
          </a:prstGeom>
        </p:spPr>
        <p:txBody>
          <a:bodyPr wrap="square" lIns="90000" tIns="46800" rIns="90000" bIns="46800" anchor="t" anchorCtr="0">
            <a:normAutofit/>
          </a:bodyPr>
          <a:lstStyle/>
          <a:p>
            <a:pPr>
              <a:buSzPct val="25000"/>
            </a:pPr>
            <a:r>
              <a:rPr lang="zh-CN" altLang="en-US" sz="2400" b="1" dirty="0"/>
              <a:t>从北斗一号到北斗三号</a:t>
            </a:r>
            <a:endParaRPr lang="en-US" altLang="zh-CN" sz="2400" b="1" dirty="0"/>
          </a:p>
        </p:txBody>
      </p:sp>
      <p:grpSp>
        <p:nvGrpSpPr>
          <p:cNvPr id="29" name="组合 28">
            <a:extLst>
              <a:ext uri="{FF2B5EF4-FFF2-40B4-BE49-F238E27FC236}">
                <a16:creationId xmlns:a16="http://schemas.microsoft.com/office/drawing/2014/main" id="{14B30668-629A-3345-AE2F-5EEBEFF57A89}"/>
              </a:ext>
            </a:extLst>
          </p:cNvPr>
          <p:cNvGrpSpPr/>
          <p:nvPr/>
        </p:nvGrpSpPr>
        <p:grpSpPr>
          <a:xfrm>
            <a:off x="647700" y="1687025"/>
            <a:ext cx="3251341" cy="1290436"/>
            <a:chOff x="6794223" y="2009790"/>
            <a:chExt cx="3251341" cy="1290436"/>
          </a:xfrm>
        </p:grpSpPr>
        <p:grpSp>
          <p:nvGrpSpPr>
            <p:cNvPr id="42" name="组合 41">
              <a:extLst>
                <a:ext uri="{FF2B5EF4-FFF2-40B4-BE49-F238E27FC236}">
                  <a16:creationId xmlns:a16="http://schemas.microsoft.com/office/drawing/2014/main" id="{70154F87-7C1E-280F-97FD-4BF92BBB07E4}"/>
                </a:ext>
              </a:extLst>
            </p:cNvPr>
            <p:cNvGrpSpPr/>
            <p:nvPr/>
          </p:nvGrpSpPr>
          <p:grpSpPr>
            <a:xfrm>
              <a:off x="6794223" y="2494511"/>
              <a:ext cx="565428" cy="565428"/>
              <a:chOff x="6794223" y="2494511"/>
              <a:chExt cx="565428" cy="565428"/>
            </a:xfrm>
          </p:grpSpPr>
          <p:sp>
            <p:nvSpPr>
              <p:cNvPr id="45" name="椭圆 44">
                <a:extLst>
                  <a:ext uri="{FF2B5EF4-FFF2-40B4-BE49-F238E27FC236}">
                    <a16:creationId xmlns:a16="http://schemas.microsoft.com/office/drawing/2014/main" id="{CF6A2FEF-0411-5737-94C4-6BB432AA9FDC}"/>
                  </a:ext>
                </a:extLst>
              </p:cNvPr>
              <p:cNvSpPr/>
              <p:nvPr/>
            </p:nvSpPr>
            <p:spPr>
              <a:xfrm>
                <a:off x="6794223" y="2494511"/>
                <a:ext cx="565428" cy="565428"/>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6" name="任意多边形: 形状 45">
                <a:extLst>
                  <a:ext uri="{FF2B5EF4-FFF2-40B4-BE49-F238E27FC236}">
                    <a16:creationId xmlns:a16="http://schemas.microsoft.com/office/drawing/2014/main" id="{1A72CAA5-6849-1BDC-3532-1DB783975576}"/>
                  </a:ext>
                </a:extLst>
              </p:cNvPr>
              <p:cNvSpPr/>
              <p:nvPr/>
            </p:nvSpPr>
            <p:spPr bwMode="auto">
              <a:xfrm>
                <a:off x="6960704" y="2665271"/>
                <a:ext cx="232467" cy="223908"/>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rgbClr val="FFFFFF"/>
              </a:solidFill>
              <a:ln>
                <a:noFill/>
              </a:ln>
            </p:spPr>
            <p:txBody>
              <a:bodyPr anchor="ctr"/>
              <a:lstStyle/>
              <a:p>
                <a:pPr algn="ctr"/>
                <a:endParaRPr dirty="0"/>
              </a:p>
            </p:txBody>
          </p:sp>
        </p:grpSp>
        <p:sp>
          <p:nvSpPr>
            <p:cNvPr id="43" name="文本框 42">
              <a:extLst>
                <a:ext uri="{FF2B5EF4-FFF2-40B4-BE49-F238E27FC236}">
                  <a16:creationId xmlns:a16="http://schemas.microsoft.com/office/drawing/2014/main" id="{2CA7BE31-E9D6-9A0F-1AD9-8035A15A79C7}"/>
                </a:ext>
              </a:extLst>
            </p:cNvPr>
            <p:cNvSpPr txBox="1"/>
            <p:nvPr/>
          </p:nvSpPr>
          <p:spPr>
            <a:xfrm>
              <a:off x="7713648" y="2575218"/>
              <a:ext cx="2331916" cy="725008"/>
            </a:xfrm>
            <a:prstGeom prst="rect">
              <a:avLst/>
            </a:prstGeom>
            <a:noFill/>
          </p:spPr>
          <p:txBody>
            <a:bodyPr wrap="square" lIns="90000" tIns="46800" rIns="90000" bIns="46800" anchor="t" anchorCtr="0">
              <a:normAutofit lnSpcReduction="10000"/>
            </a:bodyPr>
            <a:lstStyle/>
            <a:p>
              <a:pPr>
                <a:lnSpc>
                  <a:spcPct val="120000"/>
                </a:lnSpc>
              </a:pPr>
              <a:r>
                <a:rPr lang="en-US" altLang="zh-CN" sz="1200" dirty="0"/>
                <a:t>2000</a:t>
              </a:r>
              <a:r>
                <a:rPr lang="zh-CN" altLang="en-US" sz="1200" dirty="0"/>
                <a:t>年年底，建成北斗一号系统（又称北斗卫星导航试验系统），提供中国区域服务</a:t>
              </a:r>
              <a:endParaRPr lang="en-US" altLang="zh-CN" sz="1200" dirty="0"/>
            </a:p>
          </p:txBody>
        </p:sp>
        <p:sp>
          <p:nvSpPr>
            <p:cNvPr id="44" name="矩形 43">
              <a:extLst>
                <a:ext uri="{FF2B5EF4-FFF2-40B4-BE49-F238E27FC236}">
                  <a16:creationId xmlns:a16="http://schemas.microsoft.com/office/drawing/2014/main" id="{747D8F41-BBCA-6A6A-9784-2785FB6FC683}"/>
                </a:ext>
              </a:extLst>
            </p:cNvPr>
            <p:cNvSpPr/>
            <p:nvPr/>
          </p:nvSpPr>
          <p:spPr>
            <a:xfrm>
              <a:off x="7713648" y="2009790"/>
              <a:ext cx="2331916" cy="565428"/>
            </a:xfrm>
            <a:prstGeom prst="rect">
              <a:avLst/>
            </a:prstGeom>
          </p:spPr>
          <p:txBody>
            <a:bodyPr wrap="square" lIns="90000" tIns="46800" rIns="90000" bIns="46800" anchor="b" anchorCtr="0">
              <a:normAutofit/>
            </a:bodyPr>
            <a:lstStyle/>
            <a:p>
              <a:pPr>
                <a:spcBef>
                  <a:spcPct val="0"/>
                </a:spcBef>
              </a:pPr>
              <a:r>
                <a:rPr lang="zh-CN" altLang="en-US" b="1" dirty="0"/>
                <a:t>北斗一号的诞生</a:t>
              </a:r>
              <a:endParaRPr lang="en-US" altLang="zh-CN" b="1" dirty="0"/>
            </a:p>
          </p:txBody>
        </p:sp>
      </p:grpSp>
      <p:grpSp>
        <p:nvGrpSpPr>
          <p:cNvPr id="30" name="组合 29">
            <a:extLst>
              <a:ext uri="{FF2B5EF4-FFF2-40B4-BE49-F238E27FC236}">
                <a16:creationId xmlns:a16="http://schemas.microsoft.com/office/drawing/2014/main" id="{3BEC064A-D872-866D-EF63-9CAE6E7B58C3}"/>
              </a:ext>
            </a:extLst>
          </p:cNvPr>
          <p:cNvGrpSpPr/>
          <p:nvPr/>
        </p:nvGrpSpPr>
        <p:grpSpPr>
          <a:xfrm>
            <a:off x="647700" y="3095231"/>
            <a:ext cx="3251341" cy="1290436"/>
            <a:chOff x="6794223" y="3417996"/>
            <a:chExt cx="3251341" cy="1290436"/>
          </a:xfrm>
        </p:grpSpPr>
        <p:grpSp>
          <p:nvGrpSpPr>
            <p:cNvPr id="37" name="组合 36">
              <a:extLst>
                <a:ext uri="{FF2B5EF4-FFF2-40B4-BE49-F238E27FC236}">
                  <a16:creationId xmlns:a16="http://schemas.microsoft.com/office/drawing/2014/main" id="{3A22C4C7-96AF-E405-740E-49DF87D65B90}"/>
                </a:ext>
              </a:extLst>
            </p:cNvPr>
            <p:cNvGrpSpPr/>
            <p:nvPr/>
          </p:nvGrpSpPr>
          <p:grpSpPr>
            <a:xfrm>
              <a:off x="6794223" y="3902717"/>
              <a:ext cx="565428" cy="565428"/>
              <a:chOff x="6794223" y="3902717"/>
              <a:chExt cx="565428" cy="565428"/>
            </a:xfrm>
          </p:grpSpPr>
          <p:sp>
            <p:nvSpPr>
              <p:cNvPr id="40" name="椭圆 39">
                <a:extLst>
                  <a:ext uri="{FF2B5EF4-FFF2-40B4-BE49-F238E27FC236}">
                    <a16:creationId xmlns:a16="http://schemas.microsoft.com/office/drawing/2014/main" id="{E3443B42-F5E6-8D82-4DEA-2DBCED7BBED1}"/>
                  </a:ext>
                </a:extLst>
              </p:cNvPr>
              <p:cNvSpPr/>
              <p:nvPr/>
            </p:nvSpPr>
            <p:spPr>
              <a:xfrm>
                <a:off x="6794223" y="3902717"/>
                <a:ext cx="565428" cy="56542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任意多边形: 形状 40">
                <a:extLst>
                  <a:ext uri="{FF2B5EF4-FFF2-40B4-BE49-F238E27FC236}">
                    <a16:creationId xmlns:a16="http://schemas.microsoft.com/office/drawing/2014/main" id="{AC32B638-5B9F-A1C3-D480-2F714310CFF4}"/>
                  </a:ext>
                </a:extLst>
              </p:cNvPr>
              <p:cNvSpPr/>
              <p:nvPr/>
            </p:nvSpPr>
            <p:spPr bwMode="auto">
              <a:xfrm>
                <a:off x="6960704" y="4073477"/>
                <a:ext cx="232467" cy="223908"/>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rgbClr val="FFFFFF"/>
              </a:solidFill>
              <a:ln>
                <a:noFill/>
              </a:ln>
            </p:spPr>
            <p:txBody>
              <a:bodyPr anchor="ctr"/>
              <a:lstStyle/>
              <a:p>
                <a:pPr algn="ctr"/>
                <a:endParaRPr/>
              </a:p>
            </p:txBody>
          </p:sp>
        </p:grpSp>
        <p:sp>
          <p:nvSpPr>
            <p:cNvPr id="38" name="文本框 37">
              <a:extLst>
                <a:ext uri="{FF2B5EF4-FFF2-40B4-BE49-F238E27FC236}">
                  <a16:creationId xmlns:a16="http://schemas.microsoft.com/office/drawing/2014/main" id="{2C97D07C-7626-C58C-D17D-B70E8283AB5A}"/>
                </a:ext>
              </a:extLst>
            </p:cNvPr>
            <p:cNvSpPr txBox="1"/>
            <p:nvPr/>
          </p:nvSpPr>
          <p:spPr>
            <a:xfrm>
              <a:off x="7713648" y="3983424"/>
              <a:ext cx="2331916" cy="725008"/>
            </a:xfrm>
            <a:prstGeom prst="rect">
              <a:avLst/>
            </a:prstGeom>
            <a:noFill/>
          </p:spPr>
          <p:txBody>
            <a:bodyPr wrap="square" lIns="90000" tIns="46800" rIns="90000" bIns="46800" anchor="t" anchorCtr="0">
              <a:normAutofit lnSpcReduction="10000"/>
            </a:bodyPr>
            <a:lstStyle/>
            <a:p>
              <a:pPr>
                <a:lnSpc>
                  <a:spcPct val="120000"/>
                </a:lnSpc>
              </a:pPr>
              <a:r>
                <a:rPr lang="en-US" altLang="zh-CN" sz="1200" dirty="0"/>
                <a:t>2012</a:t>
              </a:r>
              <a:r>
                <a:rPr lang="zh-CN" altLang="en-US" sz="1200" dirty="0"/>
                <a:t>年年底，建成正式的北斗卫星导航系统</a:t>
              </a:r>
              <a:r>
                <a:rPr lang="en-US" altLang="zh-CN" sz="1200" dirty="0"/>
                <a:t>——</a:t>
              </a:r>
              <a:r>
                <a:rPr lang="zh-CN" altLang="en-US" sz="1200" dirty="0"/>
                <a:t>北斗二号系统，向亚太地区提供服务</a:t>
              </a:r>
              <a:endParaRPr lang="en-US" altLang="zh-CN" sz="1200" dirty="0"/>
            </a:p>
          </p:txBody>
        </p:sp>
        <p:sp>
          <p:nvSpPr>
            <p:cNvPr id="39" name="矩形 38">
              <a:extLst>
                <a:ext uri="{FF2B5EF4-FFF2-40B4-BE49-F238E27FC236}">
                  <a16:creationId xmlns:a16="http://schemas.microsoft.com/office/drawing/2014/main" id="{BFAF8CDC-42C3-18DF-D414-54C3C824FCB6}"/>
                </a:ext>
              </a:extLst>
            </p:cNvPr>
            <p:cNvSpPr/>
            <p:nvPr/>
          </p:nvSpPr>
          <p:spPr>
            <a:xfrm>
              <a:off x="7713648" y="3417996"/>
              <a:ext cx="2331916" cy="565428"/>
            </a:xfrm>
            <a:prstGeom prst="rect">
              <a:avLst/>
            </a:prstGeom>
          </p:spPr>
          <p:txBody>
            <a:bodyPr wrap="square" lIns="90000" tIns="46800" rIns="90000" bIns="46800" anchor="b" anchorCtr="0">
              <a:normAutofit/>
            </a:bodyPr>
            <a:lstStyle/>
            <a:p>
              <a:pPr>
                <a:spcBef>
                  <a:spcPct val="0"/>
                </a:spcBef>
              </a:pPr>
              <a:r>
                <a:rPr lang="zh-CN" altLang="en-US" b="1" dirty="0"/>
                <a:t>北斗二号的升级</a:t>
              </a:r>
              <a:endParaRPr lang="en-US" altLang="zh-CN" b="1" dirty="0"/>
            </a:p>
          </p:txBody>
        </p:sp>
      </p:grpSp>
      <p:grpSp>
        <p:nvGrpSpPr>
          <p:cNvPr id="31" name="组合 30">
            <a:extLst>
              <a:ext uri="{FF2B5EF4-FFF2-40B4-BE49-F238E27FC236}">
                <a16:creationId xmlns:a16="http://schemas.microsoft.com/office/drawing/2014/main" id="{8C407EF7-4B5F-EC99-CF91-7BF2D3F28E4C}"/>
              </a:ext>
            </a:extLst>
          </p:cNvPr>
          <p:cNvGrpSpPr/>
          <p:nvPr/>
        </p:nvGrpSpPr>
        <p:grpSpPr>
          <a:xfrm>
            <a:off x="660288" y="4526606"/>
            <a:ext cx="3251341" cy="1290436"/>
            <a:chOff x="6794223" y="4826202"/>
            <a:chExt cx="3251341" cy="1290436"/>
          </a:xfrm>
        </p:grpSpPr>
        <p:grpSp>
          <p:nvGrpSpPr>
            <p:cNvPr id="32" name="组合 31">
              <a:extLst>
                <a:ext uri="{FF2B5EF4-FFF2-40B4-BE49-F238E27FC236}">
                  <a16:creationId xmlns:a16="http://schemas.microsoft.com/office/drawing/2014/main" id="{CA5E7335-5E24-0783-A169-8D097922039B}"/>
                </a:ext>
              </a:extLst>
            </p:cNvPr>
            <p:cNvGrpSpPr/>
            <p:nvPr/>
          </p:nvGrpSpPr>
          <p:grpSpPr>
            <a:xfrm>
              <a:off x="6794223" y="5310923"/>
              <a:ext cx="565428" cy="565428"/>
              <a:chOff x="6794223" y="5310923"/>
              <a:chExt cx="565428" cy="565428"/>
            </a:xfrm>
          </p:grpSpPr>
          <p:sp>
            <p:nvSpPr>
              <p:cNvPr id="35" name="椭圆 34">
                <a:extLst>
                  <a:ext uri="{FF2B5EF4-FFF2-40B4-BE49-F238E27FC236}">
                    <a16:creationId xmlns:a16="http://schemas.microsoft.com/office/drawing/2014/main" id="{29017763-814C-8BD5-6C03-4A443EB1325A}"/>
                  </a:ext>
                </a:extLst>
              </p:cNvPr>
              <p:cNvSpPr/>
              <p:nvPr/>
            </p:nvSpPr>
            <p:spPr>
              <a:xfrm>
                <a:off x="6794223" y="5310923"/>
                <a:ext cx="565428" cy="565428"/>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任意多边形: 形状 35">
                <a:extLst>
                  <a:ext uri="{FF2B5EF4-FFF2-40B4-BE49-F238E27FC236}">
                    <a16:creationId xmlns:a16="http://schemas.microsoft.com/office/drawing/2014/main" id="{3B8EAB5E-C3B9-D11A-9E49-FD1F08B1AEAD}"/>
                  </a:ext>
                </a:extLst>
              </p:cNvPr>
              <p:cNvSpPr/>
              <p:nvPr/>
            </p:nvSpPr>
            <p:spPr bwMode="auto">
              <a:xfrm>
                <a:off x="6960704" y="5481683"/>
                <a:ext cx="232467" cy="223908"/>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rgbClr val="FFFFFF"/>
              </a:solidFill>
              <a:ln>
                <a:noFill/>
              </a:ln>
              <a:effectLst/>
            </p:spPr>
            <p:txBody>
              <a:bodyPr anchor="ctr"/>
              <a:lstStyle/>
              <a:p>
                <a:pPr algn="ctr"/>
                <a:endParaRPr/>
              </a:p>
            </p:txBody>
          </p:sp>
        </p:grpSp>
        <p:sp>
          <p:nvSpPr>
            <p:cNvPr id="33" name="文本框 32">
              <a:extLst>
                <a:ext uri="{FF2B5EF4-FFF2-40B4-BE49-F238E27FC236}">
                  <a16:creationId xmlns:a16="http://schemas.microsoft.com/office/drawing/2014/main" id="{826A09CA-F5EE-01A1-B0C1-46BC8E8B7405}"/>
                </a:ext>
              </a:extLst>
            </p:cNvPr>
            <p:cNvSpPr txBox="1"/>
            <p:nvPr/>
          </p:nvSpPr>
          <p:spPr>
            <a:xfrm>
              <a:off x="7713648" y="5391630"/>
              <a:ext cx="2331916" cy="725008"/>
            </a:xfrm>
            <a:prstGeom prst="rect">
              <a:avLst/>
            </a:prstGeom>
            <a:noFill/>
          </p:spPr>
          <p:txBody>
            <a:bodyPr wrap="square" lIns="90000" tIns="46800" rIns="90000" bIns="46800" anchor="t" anchorCtr="0">
              <a:normAutofit/>
            </a:bodyPr>
            <a:lstStyle/>
            <a:p>
              <a:pPr>
                <a:lnSpc>
                  <a:spcPct val="120000"/>
                </a:lnSpc>
              </a:pPr>
              <a:r>
                <a:rPr lang="en-US" altLang="zh-CN" sz="1200" dirty="0"/>
                <a:t>2020</a:t>
              </a:r>
              <a:r>
                <a:rPr lang="zh-CN" altLang="en-US" sz="1200" dirty="0"/>
                <a:t>年，建成北斗三号系统，提供全球服务</a:t>
              </a:r>
              <a:endParaRPr lang="en-US" altLang="zh-CN" sz="1200" dirty="0"/>
            </a:p>
          </p:txBody>
        </p:sp>
        <p:sp>
          <p:nvSpPr>
            <p:cNvPr id="34" name="矩形 33">
              <a:extLst>
                <a:ext uri="{FF2B5EF4-FFF2-40B4-BE49-F238E27FC236}">
                  <a16:creationId xmlns:a16="http://schemas.microsoft.com/office/drawing/2014/main" id="{B7A387ED-1B5D-848F-07E4-6FCD2808680D}"/>
                </a:ext>
              </a:extLst>
            </p:cNvPr>
            <p:cNvSpPr/>
            <p:nvPr/>
          </p:nvSpPr>
          <p:spPr>
            <a:xfrm>
              <a:off x="7713648" y="4826202"/>
              <a:ext cx="2331916" cy="565428"/>
            </a:xfrm>
            <a:prstGeom prst="rect">
              <a:avLst/>
            </a:prstGeom>
          </p:spPr>
          <p:txBody>
            <a:bodyPr wrap="square" lIns="90000" tIns="46800" rIns="90000" bIns="46800" anchor="b" anchorCtr="0">
              <a:normAutofit/>
            </a:bodyPr>
            <a:lstStyle/>
            <a:p>
              <a:pPr>
                <a:spcBef>
                  <a:spcPct val="0"/>
                </a:spcBef>
              </a:pPr>
              <a:r>
                <a:rPr lang="zh-CN" altLang="en-US" b="1" dirty="0"/>
                <a:t>北斗三号的完善</a:t>
              </a:r>
              <a:endParaRPr lang="en-US" altLang="zh-CN" b="1" dirty="0"/>
            </a:p>
          </p:txBody>
        </p:sp>
      </p:grpSp>
      <p:sp>
        <p:nvSpPr>
          <p:cNvPr id="57" name="文本框 56">
            <a:extLst>
              <a:ext uri="{FF2B5EF4-FFF2-40B4-BE49-F238E27FC236}">
                <a16:creationId xmlns:a16="http://schemas.microsoft.com/office/drawing/2014/main" id="{C5211379-2B54-780B-6839-61C76CDF0AD5}"/>
              </a:ext>
            </a:extLst>
          </p:cNvPr>
          <p:cNvSpPr txBox="1"/>
          <p:nvPr/>
        </p:nvSpPr>
        <p:spPr>
          <a:xfrm>
            <a:off x="5215056" y="1115464"/>
            <a:ext cx="6292898" cy="4985980"/>
          </a:xfrm>
          <a:prstGeom prst="rect">
            <a:avLst/>
          </a:prstGeom>
          <a:noFill/>
        </p:spPr>
        <p:txBody>
          <a:bodyPr wrap="square" rtlCol="0">
            <a:spAutoFit/>
          </a:bodyPr>
          <a:lstStyle/>
          <a:p>
            <a:pPr algn="ctr">
              <a:lnSpc>
                <a:spcPts val="2400"/>
              </a:lnSpc>
            </a:pPr>
            <a:r>
              <a:rPr lang="zh-CN" altLang="en-US" sz="2400" b="1" dirty="0">
                <a:latin typeface="+mn-ea"/>
              </a:rPr>
              <a:t>第一阶段</a:t>
            </a:r>
            <a:r>
              <a:rPr lang="en-US" altLang="zh-CN" sz="2400" b="1" dirty="0">
                <a:latin typeface="+mn-ea"/>
              </a:rPr>
              <a:t>—</a:t>
            </a:r>
            <a:r>
              <a:rPr lang="zh-CN" altLang="en-US" sz="2400" b="1" dirty="0">
                <a:latin typeface="+mn-ea"/>
              </a:rPr>
              <a:t>北斗一号的诞生</a:t>
            </a:r>
            <a:endParaRPr lang="en-US" altLang="zh-CN" sz="2400" b="1" dirty="0">
              <a:latin typeface="+mn-ea"/>
            </a:endParaRPr>
          </a:p>
          <a:p>
            <a:pPr marL="285750" indent="-285750">
              <a:lnSpc>
                <a:spcPts val="2400"/>
              </a:lnSpc>
              <a:spcBef>
                <a:spcPts val="600"/>
              </a:spcBef>
              <a:buFont typeface="Wingdings" panose="05000000000000000000" pitchFamily="2" charset="2"/>
              <a:buChar char="p"/>
            </a:pPr>
            <a:r>
              <a:rPr lang="zh-CN" altLang="en-US" sz="1600" dirty="0">
                <a:latin typeface="+mn-ea"/>
                <a:sym typeface="+mn-ea"/>
              </a:rPr>
              <a:t>1993年初，五院提出卫星总体方案，初步确定卫星技术状态和总体技术指标。1994年，北斗一号系统工程立项，组建卫星团队全面展开研制工作。</a:t>
            </a:r>
          </a:p>
          <a:p>
            <a:pPr marL="285750" indent="-285750">
              <a:lnSpc>
                <a:spcPts val="2400"/>
              </a:lnSpc>
              <a:spcBef>
                <a:spcPts val="600"/>
              </a:spcBef>
              <a:buFont typeface="Wingdings" panose="05000000000000000000" pitchFamily="2" charset="2"/>
              <a:buChar char="p"/>
            </a:pPr>
            <a:r>
              <a:rPr lang="zh-CN" altLang="en-US" sz="1600" dirty="0">
                <a:latin typeface="+mn-ea"/>
                <a:sym typeface="+mn-ea"/>
              </a:rPr>
              <a:t>2000 年，发射 2 颗</a:t>
            </a:r>
            <a:r>
              <a:rPr lang="zh-CN" altLang="en-US" sz="1600" dirty="0">
                <a:latin typeface="+mn-ea"/>
              </a:rPr>
              <a:t>地球静止轨道卫星，建成系统并投入使用</a:t>
            </a:r>
            <a:r>
              <a:rPr lang="en-US" altLang="zh-CN" sz="1600" dirty="0">
                <a:latin typeface="+mn-ea"/>
              </a:rPr>
              <a:t>.</a:t>
            </a:r>
            <a:r>
              <a:rPr lang="zh-CN" altLang="en-US" sz="1600" dirty="0">
                <a:latin typeface="+mn-ea"/>
              </a:rPr>
              <a:t>北斗一号采用有源定位体制，为中国用户提供定位、授时、广域差分和短报文通信服务。 </a:t>
            </a:r>
          </a:p>
          <a:p>
            <a:pPr marL="285750" indent="-285750">
              <a:lnSpc>
                <a:spcPts val="2400"/>
              </a:lnSpc>
              <a:spcBef>
                <a:spcPts val="600"/>
              </a:spcBef>
              <a:buFont typeface="Wingdings" panose="05000000000000000000" pitchFamily="2" charset="2"/>
              <a:buChar char="p"/>
            </a:pPr>
            <a:r>
              <a:rPr lang="zh-CN" altLang="en-US" sz="1600" dirty="0">
                <a:latin typeface="+mn-ea"/>
              </a:rPr>
              <a:t>2003 年，我国又发射第 3 颗地球静止轨道卫星，进一步增强北斗一号系统的性能。</a:t>
            </a:r>
            <a:endParaRPr lang="en-US" altLang="zh-CN" sz="1600" dirty="0">
              <a:latin typeface="+mn-ea"/>
            </a:endParaRPr>
          </a:p>
          <a:p>
            <a:pPr marL="285750" indent="-285750">
              <a:lnSpc>
                <a:spcPts val="2400"/>
              </a:lnSpc>
              <a:spcBef>
                <a:spcPts val="600"/>
              </a:spcBef>
              <a:buFont typeface="Wingdings" panose="05000000000000000000" pitchFamily="2" charset="2"/>
              <a:buChar char="p"/>
            </a:pPr>
            <a:r>
              <a:rPr lang="zh-CN" altLang="en-US" sz="1600" dirty="0">
                <a:latin typeface="+mn-ea"/>
              </a:rPr>
              <a:t>北斗一号使中国成为继美、俄之后第三个拥有卫星导航系统的国家，是探索性的第一步，初步满足中国及周边区域的定位导航授时需求。它开创了双星有源定位体制，打破我国对国外导航定位技术的被动依赖局面。同时，北斗一号也解决了导航卫星最基本的问题，如供配电的太阳帆板等，实现核心产品的国产化。</a:t>
            </a:r>
          </a:p>
          <a:p>
            <a:endParaRPr lang="zh-CN" altLang="en-US" dirty="0"/>
          </a:p>
        </p:txBody>
      </p:sp>
      <p:cxnSp>
        <p:nvCxnSpPr>
          <p:cNvPr id="58" name="直接箭头连接符 57">
            <a:extLst>
              <a:ext uri="{FF2B5EF4-FFF2-40B4-BE49-F238E27FC236}">
                <a16:creationId xmlns:a16="http://schemas.microsoft.com/office/drawing/2014/main" id="{1A1360FF-C03E-C07E-39FB-73FADD10013E}"/>
              </a:ext>
            </a:extLst>
          </p:cNvPr>
          <p:cNvCxnSpPr>
            <a:cxnSpLocks/>
          </p:cNvCxnSpPr>
          <p:nvPr/>
        </p:nvCxnSpPr>
        <p:spPr>
          <a:xfrm>
            <a:off x="4645959" y="1156447"/>
            <a:ext cx="0" cy="4907433"/>
          </a:xfrm>
          <a:prstGeom prst="straightConnector1">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652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2C80DEA-62DC-C87B-2D54-88454F7DFFF1}"/>
              </a:ext>
            </a:extLst>
          </p:cNvPr>
          <p:cNvGrpSpPr/>
          <p:nvPr/>
        </p:nvGrpSpPr>
        <p:grpSpPr>
          <a:xfrm>
            <a:off x="-5715" y="249555"/>
            <a:ext cx="12197715" cy="621030"/>
            <a:chOff x="-9" y="393"/>
            <a:chExt cx="19209" cy="978"/>
          </a:xfrm>
        </p:grpSpPr>
        <p:sp>
          <p:nvSpPr>
            <p:cNvPr id="10" name="矩形 9">
              <a:extLst>
                <a:ext uri="{FF2B5EF4-FFF2-40B4-BE49-F238E27FC236}">
                  <a16:creationId xmlns:a16="http://schemas.microsoft.com/office/drawing/2014/main" id="{8516B2C2-15E6-9382-CD67-06E7F6900645}"/>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 name="圆角矩形 2">
              <a:extLst>
                <a:ext uri="{FF2B5EF4-FFF2-40B4-BE49-F238E27FC236}">
                  <a16:creationId xmlns:a16="http://schemas.microsoft.com/office/drawing/2014/main" id="{669ED5A4-922B-D734-BEA7-592D3989C1ED}"/>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2" name="文本框 11">
              <a:extLst>
                <a:ext uri="{FF2B5EF4-FFF2-40B4-BE49-F238E27FC236}">
                  <a16:creationId xmlns:a16="http://schemas.microsoft.com/office/drawing/2014/main" id="{C001AE78-5FB4-F06C-4844-FB04A5B49F18}"/>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发展历史</a:t>
              </a:r>
            </a:p>
          </p:txBody>
        </p:sp>
        <p:sp>
          <p:nvSpPr>
            <p:cNvPr id="13" name="矩形 12">
              <a:extLst>
                <a:ext uri="{FF2B5EF4-FFF2-40B4-BE49-F238E27FC236}">
                  <a16:creationId xmlns:a16="http://schemas.microsoft.com/office/drawing/2014/main" id="{57E80238-A123-2DC2-38F6-B8489155BD08}"/>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Development History</a:t>
              </a:r>
              <a:endParaRPr lang="en-US" altLang="zh-CN" sz="2200" dirty="0">
                <a:solidFill>
                  <a:schemeClr val="bg1"/>
                </a:solidFill>
                <a:latin typeface="微软雅黑" panose="020B0503020204020204" pitchFamily="34" charset="-122"/>
                <a:ea typeface="微软雅黑" panose="020B0503020204020204" pitchFamily="34" charset="-122"/>
              </a:endParaRPr>
            </a:p>
            <a:p>
              <a:pPr algn="ct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4" name="组 13">
              <a:extLst>
                <a:ext uri="{FF2B5EF4-FFF2-40B4-BE49-F238E27FC236}">
                  <a16:creationId xmlns:a16="http://schemas.microsoft.com/office/drawing/2014/main" id="{F12C3389-CBDB-2863-C262-CE19F54C71AE}"/>
                </a:ext>
              </a:extLst>
            </p:cNvPr>
            <p:cNvGrpSpPr/>
            <p:nvPr/>
          </p:nvGrpSpPr>
          <p:grpSpPr>
            <a:xfrm>
              <a:off x="14621" y="398"/>
              <a:ext cx="4579" cy="869"/>
              <a:chOff x="9284089" y="252855"/>
              <a:chExt cx="2907908" cy="551815"/>
            </a:xfrm>
          </p:grpSpPr>
          <p:grpSp>
            <p:nvGrpSpPr>
              <p:cNvPr id="15" name="组 2">
                <a:extLst>
                  <a:ext uri="{FF2B5EF4-FFF2-40B4-BE49-F238E27FC236}">
                    <a16:creationId xmlns:a16="http://schemas.microsoft.com/office/drawing/2014/main" id="{8ECB2A21-D143-CD72-D028-31A5E3BA7E25}"/>
                  </a:ext>
                </a:extLst>
              </p:cNvPr>
              <p:cNvGrpSpPr/>
              <p:nvPr/>
            </p:nvGrpSpPr>
            <p:grpSpPr>
              <a:xfrm>
                <a:off x="11454105" y="252856"/>
                <a:ext cx="737892" cy="484288"/>
                <a:chOff x="11454105" y="252856"/>
                <a:chExt cx="737892" cy="484288"/>
              </a:xfrm>
            </p:grpSpPr>
            <p:grpSp>
              <p:nvGrpSpPr>
                <p:cNvPr id="17" name="组 1">
                  <a:extLst>
                    <a:ext uri="{FF2B5EF4-FFF2-40B4-BE49-F238E27FC236}">
                      <a16:creationId xmlns:a16="http://schemas.microsoft.com/office/drawing/2014/main" id="{346D3223-73EF-3645-8665-C937431B77A8}"/>
                    </a:ext>
                  </a:extLst>
                </p:cNvPr>
                <p:cNvGrpSpPr/>
                <p:nvPr/>
              </p:nvGrpSpPr>
              <p:grpSpPr>
                <a:xfrm>
                  <a:off x="12039604" y="252856"/>
                  <a:ext cx="152393" cy="484287"/>
                  <a:chOff x="12039604" y="252856"/>
                  <a:chExt cx="152393" cy="484287"/>
                </a:xfrm>
              </p:grpSpPr>
              <p:sp>
                <p:nvSpPr>
                  <p:cNvPr id="21" name="圆角矩形 8">
                    <a:extLst>
                      <a:ext uri="{FF2B5EF4-FFF2-40B4-BE49-F238E27FC236}">
                        <a16:creationId xmlns:a16="http://schemas.microsoft.com/office/drawing/2014/main" id="{E71A6DC4-33D3-C531-F31E-505A8F102205}"/>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9">
                    <a:extLst>
                      <a:ext uri="{FF2B5EF4-FFF2-40B4-BE49-F238E27FC236}">
                        <a16:creationId xmlns:a16="http://schemas.microsoft.com/office/drawing/2014/main" id="{128F978A-0F87-2DE6-9A6F-1FF2453F0E0C}"/>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0">
                    <a:extLst>
                      <a:ext uri="{FF2B5EF4-FFF2-40B4-BE49-F238E27FC236}">
                        <a16:creationId xmlns:a16="http://schemas.microsoft.com/office/drawing/2014/main" id="{C121A9F0-9C9C-23B9-187F-60922E3F2FF4}"/>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1">
                    <a:extLst>
                      <a:ext uri="{FF2B5EF4-FFF2-40B4-BE49-F238E27FC236}">
                        <a16:creationId xmlns:a16="http://schemas.microsoft.com/office/drawing/2014/main" id="{F8C2903D-8FD1-FD9C-0866-4EB6F99B723C}"/>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a:extLst>
                      <a:ext uri="{FF2B5EF4-FFF2-40B4-BE49-F238E27FC236}">
                        <a16:creationId xmlns:a16="http://schemas.microsoft.com/office/drawing/2014/main" id="{839988DE-4152-6F04-972D-C4F42BB639C2}"/>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E3E4C1-FD39-47F6-4BF3-80D7ED551136}"/>
                    </a:ext>
                  </a:extLst>
                </p:cNvPr>
                <p:cNvGrpSpPr/>
                <p:nvPr/>
              </p:nvGrpSpPr>
              <p:grpSpPr>
                <a:xfrm>
                  <a:off x="11454105" y="252857"/>
                  <a:ext cx="491115" cy="484287"/>
                  <a:chOff x="1528923" y="220268"/>
                  <a:chExt cx="1284096" cy="1266241"/>
                </a:xfrm>
              </p:grpSpPr>
              <p:sp>
                <p:nvSpPr>
                  <p:cNvPr id="19" name="圆角矩形 15">
                    <a:extLst>
                      <a:ext uri="{FF2B5EF4-FFF2-40B4-BE49-F238E27FC236}">
                        <a16:creationId xmlns:a16="http://schemas.microsoft.com/office/drawing/2014/main" id="{30056110-6203-88F6-7F23-0DAB6C1FC74D}"/>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96">
                    <a:extLst>
                      <a:ext uri="{FF2B5EF4-FFF2-40B4-BE49-F238E27FC236}">
                        <a16:creationId xmlns:a16="http://schemas.microsoft.com/office/drawing/2014/main" id="{B1286B79-5620-B9EF-BC2F-72B1D88F27F0}"/>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6" name="文本框 15">
                <a:extLst>
                  <a:ext uri="{FF2B5EF4-FFF2-40B4-BE49-F238E27FC236}">
                    <a16:creationId xmlns:a16="http://schemas.microsoft.com/office/drawing/2014/main" id="{437EC438-90AA-8177-877C-576975E1F566}"/>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pic>
        <p:nvPicPr>
          <p:cNvPr id="3074" name="Picture 2">
            <a:extLst>
              <a:ext uri="{FF2B5EF4-FFF2-40B4-BE49-F238E27FC236}">
                <a16:creationId xmlns:a16="http://schemas.microsoft.com/office/drawing/2014/main" id="{5338CF11-F975-431E-E7C7-502F827C3CFD}"/>
              </a:ext>
            </a:extLst>
          </p:cNvPr>
          <p:cNvPicPr>
            <a:picLocks noChangeAspect="1" noChangeArrowheads="1"/>
          </p:cNvPicPr>
          <p:nvPr/>
        </p:nvPicPr>
        <p:blipFill rotWithShape="1">
          <a:blip r:embed="rId14">
            <a:alphaModFix amt="23000"/>
            <a:extLst>
              <a:ext uri="{28A0092B-C50C-407E-A947-70E740481C1C}">
                <a14:useLocalDpi xmlns:a14="http://schemas.microsoft.com/office/drawing/2010/main" val="0"/>
              </a:ext>
            </a:extLst>
          </a:blip>
          <a:srcRect l="-158"/>
          <a:stretch/>
        </p:blipFill>
        <p:spPr bwMode="auto">
          <a:xfrm>
            <a:off x="860022" y="804545"/>
            <a:ext cx="10471956" cy="54736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8" name="直接箭头连接符 57">
            <a:extLst>
              <a:ext uri="{FF2B5EF4-FFF2-40B4-BE49-F238E27FC236}">
                <a16:creationId xmlns:a16="http://schemas.microsoft.com/office/drawing/2014/main" id="{1A1360FF-C03E-C07E-39FB-73FADD10013E}"/>
              </a:ext>
            </a:extLst>
          </p:cNvPr>
          <p:cNvCxnSpPr>
            <a:cxnSpLocks/>
          </p:cNvCxnSpPr>
          <p:nvPr/>
        </p:nvCxnSpPr>
        <p:spPr>
          <a:xfrm>
            <a:off x="5833620" y="1330291"/>
            <a:ext cx="0" cy="4907433"/>
          </a:xfrm>
          <a:prstGeom prst="straightConnector1">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F06F33D-051C-4F8A-202D-55160B73324D}"/>
              </a:ext>
            </a:extLst>
          </p:cNvPr>
          <p:cNvSpPr txBox="1"/>
          <p:nvPr/>
        </p:nvSpPr>
        <p:spPr>
          <a:xfrm>
            <a:off x="617720" y="1204710"/>
            <a:ext cx="5041434" cy="4065344"/>
          </a:xfrm>
          <a:prstGeom prst="rect">
            <a:avLst/>
          </a:prstGeom>
          <a:noFill/>
        </p:spPr>
        <p:txBody>
          <a:bodyPr wrap="square" rtlCol="0">
            <a:spAutoFit/>
          </a:bodyPr>
          <a:lstStyle/>
          <a:p>
            <a:pPr algn="ctr">
              <a:lnSpc>
                <a:spcPts val="2400"/>
              </a:lnSpc>
            </a:pPr>
            <a:r>
              <a:rPr lang="zh-CN" altLang="en-US" sz="2400" b="1" dirty="0">
                <a:latin typeface="+mn-ea"/>
              </a:rPr>
              <a:t>第二阶段</a:t>
            </a:r>
            <a:r>
              <a:rPr lang="en-US" altLang="zh-CN" sz="2400" b="1" dirty="0">
                <a:latin typeface="+mn-ea"/>
              </a:rPr>
              <a:t>—</a:t>
            </a:r>
            <a:r>
              <a:rPr lang="zh-CN" altLang="en-US" sz="2400" b="1" dirty="0">
                <a:latin typeface="+mn-ea"/>
              </a:rPr>
              <a:t>北斗二号的升级</a:t>
            </a:r>
            <a:endParaRPr lang="en-US" altLang="zh-CN" sz="2400" b="1" dirty="0">
              <a:latin typeface="+mn-ea"/>
            </a:endParaRPr>
          </a:p>
          <a:p>
            <a:pPr marL="285750" indent="-285750">
              <a:lnSpc>
                <a:spcPts val="2400"/>
              </a:lnSpc>
              <a:spcBef>
                <a:spcPts val="600"/>
              </a:spcBef>
              <a:buFont typeface="Wingdings" panose="05000000000000000000" pitchFamily="2" charset="2"/>
              <a:buChar char="p"/>
            </a:pPr>
            <a:r>
              <a:rPr lang="zh-CN" altLang="en-US" sz="1600" dirty="0">
                <a:latin typeface="+mn-ea"/>
                <a:sym typeface="+mn-ea"/>
              </a:rPr>
              <a:t>2004年，北斗二号系统建设启动</a:t>
            </a:r>
            <a:endParaRPr lang="en-US" altLang="zh-CN" sz="1600" dirty="0">
              <a:latin typeface="+mn-ea"/>
              <a:sym typeface="+mn-ea"/>
            </a:endParaRPr>
          </a:p>
          <a:p>
            <a:pPr marL="285750" indent="-285750">
              <a:lnSpc>
                <a:spcPts val="2400"/>
              </a:lnSpc>
              <a:spcBef>
                <a:spcPts val="600"/>
              </a:spcBef>
              <a:buFont typeface="Wingdings" panose="05000000000000000000" pitchFamily="2" charset="2"/>
              <a:buChar char="p"/>
            </a:pPr>
            <a:r>
              <a:rPr lang="zh-CN" altLang="en-US" sz="1600" dirty="0">
                <a:latin typeface="+mn-ea"/>
                <a:sym typeface="+mn-ea"/>
              </a:rPr>
              <a:t>2007年，第一颗北斗二号导航卫星从西昌卫星发射中心被长征号甲运载火箭送入太空</a:t>
            </a:r>
          </a:p>
          <a:p>
            <a:pPr marL="285750" indent="-285750">
              <a:lnSpc>
                <a:spcPts val="2400"/>
              </a:lnSpc>
              <a:spcBef>
                <a:spcPts val="600"/>
              </a:spcBef>
              <a:buFont typeface="Wingdings" panose="05000000000000000000" pitchFamily="2" charset="2"/>
              <a:buChar char="p"/>
            </a:pPr>
            <a:r>
              <a:rPr lang="zh-CN" altLang="en-US" sz="1600" dirty="0">
                <a:latin typeface="+mn-ea"/>
                <a:sym typeface="+mn-ea"/>
              </a:rPr>
              <a:t>2012年12月27日，北斗系统面向亚太区域提供服务，成为国际卫星导航系统四大服务商之一</a:t>
            </a:r>
            <a:endParaRPr lang="en-US" altLang="zh-CN" sz="1600" dirty="0">
              <a:latin typeface="+mn-ea"/>
              <a:sym typeface="+mn-ea"/>
            </a:endParaRPr>
          </a:p>
          <a:p>
            <a:pPr marL="285750" indent="-285750">
              <a:lnSpc>
                <a:spcPts val="2400"/>
              </a:lnSpc>
              <a:spcBef>
                <a:spcPts val="600"/>
              </a:spcBef>
              <a:buFont typeface="Wingdings" panose="05000000000000000000" pitchFamily="2" charset="2"/>
              <a:buChar char="p"/>
            </a:pPr>
            <a:r>
              <a:rPr lang="zh-CN" altLang="en-US" sz="1600" dirty="0">
                <a:latin typeface="+mn-ea"/>
              </a:rPr>
              <a:t>北斗二号导航系统是中国自主研发，利用中圆地球同步轨道卫星和倾斜地球同步轨道卫星为用户提供全天候、区域性卫星定位的系统。在兼容北斗一号的基础上，它突破了连续定位和位置报告、星地双向高精度时间同步等多项关键技术，为亚太地区提供定位、测速、授时和短报文通信服务。</a:t>
            </a:r>
            <a:endParaRPr lang="zh-CN" altLang="en-US" sz="1600" dirty="0">
              <a:latin typeface="+mn-ea"/>
              <a:sym typeface="+mn-ea"/>
            </a:endParaRPr>
          </a:p>
        </p:txBody>
      </p:sp>
      <p:sp>
        <p:nvSpPr>
          <p:cNvPr id="4" name="文本框 3">
            <a:extLst>
              <a:ext uri="{FF2B5EF4-FFF2-40B4-BE49-F238E27FC236}">
                <a16:creationId xmlns:a16="http://schemas.microsoft.com/office/drawing/2014/main" id="{6059BBEC-7FCF-3FF7-4173-90339297C9B0}"/>
              </a:ext>
            </a:extLst>
          </p:cNvPr>
          <p:cNvSpPr txBox="1"/>
          <p:nvPr/>
        </p:nvSpPr>
        <p:spPr>
          <a:xfrm>
            <a:off x="6026882" y="1204710"/>
            <a:ext cx="5672824" cy="5293757"/>
          </a:xfrm>
          <a:prstGeom prst="rect">
            <a:avLst/>
          </a:prstGeom>
          <a:noFill/>
        </p:spPr>
        <p:txBody>
          <a:bodyPr wrap="square" rtlCol="0">
            <a:spAutoFit/>
          </a:bodyPr>
          <a:lstStyle/>
          <a:p>
            <a:pPr algn="ctr">
              <a:lnSpc>
                <a:spcPts val="2400"/>
              </a:lnSpc>
            </a:pPr>
            <a:r>
              <a:rPr lang="zh-CN" altLang="en-US" sz="2400" b="1" dirty="0">
                <a:latin typeface="+mn-ea"/>
              </a:rPr>
              <a:t>第三阶段</a:t>
            </a:r>
            <a:r>
              <a:rPr lang="en-US" altLang="zh-CN" sz="2400" b="1" dirty="0">
                <a:latin typeface="+mn-ea"/>
              </a:rPr>
              <a:t>—</a:t>
            </a:r>
            <a:r>
              <a:rPr lang="zh-CN" altLang="en-US" sz="2400" b="1" dirty="0">
                <a:latin typeface="+mn-ea"/>
              </a:rPr>
              <a:t>北斗三号的完善</a:t>
            </a:r>
            <a:endParaRPr lang="en-US" altLang="zh-CN" sz="2400" b="1" dirty="0">
              <a:latin typeface="+mn-ea"/>
            </a:endParaRPr>
          </a:p>
          <a:p>
            <a:pPr marL="285750" indent="-285750">
              <a:lnSpc>
                <a:spcPts val="2400"/>
              </a:lnSpc>
              <a:spcBef>
                <a:spcPts val="600"/>
              </a:spcBef>
              <a:buFont typeface="Wingdings" panose="05000000000000000000" pitchFamily="2" charset="2"/>
              <a:buChar char="p"/>
            </a:pPr>
            <a:r>
              <a:rPr lang="zh-CN" altLang="en-US" sz="1600" dirty="0">
                <a:latin typeface="+mn-ea"/>
                <a:sym typeface="+mn-ea"/>
              </a:rPr>
              <a:t>2009年，北斗三号系统建设启动</a:t>
            </a:r>
          </a:p>
          <a:p>
            <a:pPr marL="285750" indent="-285750">
              <a:lnSpc>
                <a:spcPts val="2400"/>
              </a:lnSpc>
              <a:spcBef>
                <a:spcPts val="600"/>
              </a:spcBef>
              <a:buFont typeface="Wingdings" panose="05000000000000000000" pitchFamily="2" charset="2"/>
              <a:buChar char="p"/>
            </a:pPr>
            <a:r>
              <a:rPr lang="en-US" altLang="zh-CN" sz="1600" dirty="0">
                <a:latin typeface="+mn-ea"/>
              </a:rPr>
              <a:t>2017</a:t>
            </a:r>
            <a:r>
              <a:rPr lang="zh-CN" altLang="en-US" sz="1600" dirty="0">
                <a:latin typeface="+mn-ea"/>
              </a:rPr>
              <a:t>年，北斗三号以“一箭双星”成功发射两颗卫星，拉开全球组网序幕。 </a:t>
            </a:r>
            <a:endParaRPr lang="en-US" altLang="zh-CN" sz="1600" dirty="0">
              <a:latin typeface="+mn-ea"/>
            </a:endParaRPr>
          </a:p>
          <a:p>
            <a:pPr marL="285750" indent="-285750">
              <a:lnSpc>
                <a:spcPts val="2400"/>
              </a:lnSpc>
              <a:spcBef>
                <a:spcPts val="600"/>
              </a:spcBef>
              <a:buFont typeface="Wingdings" panose="05000000000000000000" pitchFamily="2" charset="2"/>
              <a:buChar char="p"/>
            </a:pPr>
            <a:r>
              <a:rPr lang="en-US" altLang="zh-CN" sz="1600" dirty="0">
                <a:latin typeface="+mn-ea"/>
              </a:rPr>
              <a:t>2020</a:t>
            </a:r>
            <a:r>
              <a:rPr lang="zh-CN" altLang="en-US" sz="1600" dirty="0">
                <a:latin typeface="+mn-ea"/>
              </a:rPr>
              <a:t>年，我国北斗三号全球卫星导航系统全面建成并开通服务，标志着北斗系统这一国家重大科技工程“三步走”发展战略取得重大胜利，也使我国成为世界上第三个独立拥有全球卫星导航系统的国家。</a:t>
            </a:r>
            <a:endParaRPr lang="zh-CN" altLang="en-US" sz="1600" dirty="0">
              <a:latin typeface="+mn-ea"/>
              <a:sym typeface="+mn-ea"/>
            </a:endParaRPr>
          </a:p>
          <a:p>
            <a:pPr marL="285750" indent="-285750">
              <a:lnSpc>
                <a:spcPts val="2400"/>
              </a:lnSpc>
              <a:spcBef>
                <a:spcPts val="600"/>
              </a:spcBef>
              <a:buFont typeface="Wingdings" panose="05000000000000000000" pitchFamily="2" charset="2"/>
              <a:buChar char="p"/>
            </a:pPr>
            <a:r>
              <a:rPr lang="zh-CN" altLang="en-US" sz="1600" dirty="0">
                <a:latin typeface="+mn-ea"/>
              </a:rPr>
              <a:t>北斗三号系统攻克了星间链路、自主定轨等关键技术，建立了国产器部件从研制、验证到应用的工作体系，实现了卫星单机和关键元器件国产化率100%。通过星间链路，所有在轨北斗卫星连成一张大网，相互可通信、测距，能自动“保持队形”，减小了地面站规模、减轻地面管理维护压力，而且大幅提高卫星定位精度。中国北斗实现了全球服务能力，性能达到世界一流</a:t>
            </a:r>
            <a:endParaRPr lang="en-US" altLang="zh-CN" sz="1600" dirty="0">
              <a:latin typeface="+mn-ea"/>
            </a:endParaRPr>
          </a:p>
          <a:p>
            <a:endParaRPr lang="zh-CN" altLang="en-US" dirty="0"/>
          </a:p>
        </p:txBody>
      </p:sp>
    </p:spTree>
    <p:extLst>
      <p:ext uri="{BB962C8B-B14F-4D97-AF65-F5344CB8AC3E}">
        <p14:creationId xmlns:p14="http://schemas.microsoft.com/office/powerpoint/2010/main" val="319323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BB6E756-4B13-9658-CC77-7D404BD4990B}"/>
              </a:ext>
            </a:extLst>
          </p:cNvPr>
          <p:cNvSpPr txBox="1"/>
          <p:nvPr/>
        </p:nvSpPr>
        <p:spPr>
          <a:xfrm>
            <a:off x="1204476" y="2273059"/>
            <a:ext cx="4588194" cy="3811736"/>
          </a:xfrm>
          <a:prstGeom prst="rect">
            <a:avLst/>
          </a:prstGeom>
          <a:noFill/>
        </p:spPr>
        <p:txBody>
          <a:bodyPr wrap="square" rtlCol="0" anchor="t" anchorCtr="1">
            <a:normAutofit/>
          </a:bodyPr>
          <a:lstStyle/>
          <a:p>
            <a:pPr>
              <a:lnSpc>
                <a:spcPct val="130000"/>
              </a:lnSpc>
            </a:pPr>
            <a:r>
              <a:rPr lang="zh-CN" altLang="en-US" sz="2000" dirty="0">
                <a:latin typeface="+mn-ea"/>
              </a:rPr>
              <a:t>2035年前，建成更加泛在、更加融合、更加智能的国家综合定位导航授时体系，构建覆盖天空地海、基准统一、高精度、高安全、高智能、高弹性、高效益的时空信息服务基础设施，为未来智能化、无人化发展提供核心支撑。 </a:t>
            </a:r>
          </a:p>
          <a:p>
            <a:pPr algn="ctr">
              <a:lnSpc>
                <a:spcPct val="120000"/>
              </a:lnSpc>
            </a:pPr>
            <a:endParaRPr lang="en-US" altLang="zh-CN" sz="1200" dirty="0">
              <a:solidFill>
                <a:schemeClr val="tx1">
                  <a:lumMod val="85000"/>
                  <a:lumOff val="15000"/>
                </a:schemeClr>
              </a:solidFill>
            </a:endParaRPr>
          </a:p>
        </p:txBody>
      </p:sp>
      <p:sp>
        <p:nvSpPr>
          <p:cNvPr id="7" name="矩形: 圆角 6">
            <a:extLst>
              <a:ext uri="{FF2B5EF4-FFF2-40B4-BE49-F238E27FC236}">
                <a16:creationId xmlns:a16="http://schemas.microsoft.com/office/drawing/2014/main" id="{9C6CF0E3-ABC2-50C6-3280-B7DB98CD2FCA}"/>
              </a:ext>
            </a:extLst>
          </p:cNvPr>
          <p:cNvSpPr/>
          <p:nvPr/>
        </p:nvSpPr>
        <p:spPr>
          <a:xfrm>
            <a:off x="970294" y="1337983"/>
            <a:ext cx="4588194" cy="688863"/>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sz="2000" b="1" dirty="0">
                <a:solidFill>
                  <a:srgbClr val="FFFFFF"/>
                </a:solidFill>
              </a:rPr>
              <a:t>未来展望</a:t>
            </a:r>
          </a:p>
        </p:txBody>
      </p:sp>
      <p:grpSp>
        <p:nvGrpSpPr>
          <p:cNvPr id="9" name="组合 8">
            <a:extLst>
              <a:ext uri="{FF2B5EF4-FFF2-40B4-BE49-F238E27FC236}">
                <a16:creationId xmlns:a16="http://schemas.microsoft.com/office/drawing/2014/main" id="{B2C80DEA-62DC-C87B-2D54-88454F7DFFF1}"/>
              </a:ext>
            </a:extLst>
          </p:cNvPr>
          <p:cNvGrpSpPr/>
          <p:nvPr/>
        </p:nvGrpSpPr>
        <p:grpSpPr>
          <a:xfrm>
            <a:off x="-5715" y="249555"/>
            <a:ext cx="12197715" cy="621030"/>
            <a:chOff x="-9" y="393"/>
            <a:chExt cx="19209" cy="978"/>
          </a:xfrm>
        </p:grpSpPr>
        <p:sp>
          <p:nvSpPr>
            <p:cNvPr id="10" name="矩形 9">
              <a:extLst>
                <a:ext uri="{FF2B5EF4-FFF2-40B4-BE49-F238E27FC236}">
                  <a16:creationId xmlns:a16="http://schemas.microsoft.com/office/drawing/2014/main" id="{8516B2C2-15E6-9382-CD67-06E7F6900645}"/>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 name="圆角矩形 2">
              <a:extLst>
                <a:ext uri="{FF2B5EF4-FFF2-40B4-BE49-F238E27FC236}">
                  <a16:creationId xmlns:a16="http://schemas.microsoft.com/office/drawing/2014/main" id="{669ED5A4-922B-D734-BEA7-592D3989C1ED}"/>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2" name="文本框 11">
              <a:extLst>
                <a:ext uri="{FF2B5EF4-FFF2-40B4-BE49-F238E27FC236}">
                  <a16:creationId xmlns:a16="http://schemas.microsoft.com/office/drawing/2014/main" id="{C001AE78-5FB4-F06C-4844-FB04A5B49F18}"/>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发展历史</a:t>
              </a:r>
            </a:p>
          </p:txBody>
        </p:sp>
        <p:sp>
          <p:nvSpPr>
            <p:cNvPr id="13" name="矩形 12">
              <a:extLst>
                <a:ext uri="{FF2B5EF4-FFF2-40B4-BE49-F238E27FC236}">
                  <a16:creationId xmlns:a16="http://schemas.microsoft.com/office/drawing/2014/main" id="{57E80238-A123-2DC2-38F6-B8489155BD08}"/>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Development History</a:t>
              </a:r>
              <a:endParaRPr lang="en-US" altLang="zh-CN" sz="2200" dirty="0">
                <a:solidFill>
                  <a:schemeClr val="bg1"/>
                </a:solidFill>
                <a:latin typeface="微软雅黑" panose="020B0503020204020204" pitchFamily="34" charset="-122"/>
                <a:ea typeface="微软雅黑" panose="020B0503020204020204" pitchFamily="34" charset="-122"/>
              </a:endParaRPr>
            </a:p>
            <a:p>
              <a:pPr algn="ct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4" name="组 13">
              <a:extLst>
                <a:ext uri="{FF2B5EF4-FFF2-40B4-BE49-F238E27FC236}">
                  <a16:creationId xmlns:a16="http://schemas.microsoft.com/office/drawing/2014/main" id="{F12C3389-CBDB-2863-C262-CE19F54C71AE}"/>
                </a:ext>
              </a:extLst>
            </p:cNvPr>
            <p:cNvGrpSpPr/>
            <p:nvPr/>
          </p:nvGrpSpPr>
          <p:grpSpPr>
            <a:xfrm>
              <a:off x="14621" y="398"/>
              <a:ext cx="4579" cy="869"/>
              <a:chOff x="9284089" y="252855"/>
              <a:chExt cx="2907908" cy="551815"/>
            </a:xfrm>
          </p:grpSpPr>
          <p:grpSp>
            <p:nvGrpSpPr>
              <p:cNvPr id="15" name="组 2">
                <a:extLst>
                  <a:ext uri="{FF2B5EF4-FFF2-40B4-BE49-F238E27FC236}">
                    <a16:creationId xmlns:a16="http://schemas.microsoft.com/office/drawing/2014/main" id="{8ECB2A21-D143-CD72-D028-31A5E3BA7E25}"/>
                  </a:ext>
                </a:extLst>
              </p:cNvPr>
              <p:cNvGrpSpPr/>
              <p:nvPr/>
            </p:nvGrpSpPr>
            <p:grpSpPr>
              <a:xfrm>
                <a:off x="11454105" y="252856"/>
                <a:ext cx="737892" cy="484288"/>
                <a:chOff x="11454105" y="252856"/>
                <a:chExt cx="737892" cy="484288"/>
              </a:xfrm>
            </p:grpSpPr>
            <p:grpSp>
              <p:nvGrpSpPr>
                <p:cNvPr id="17" name="组 1">
                  <a:extLst>
                    <a:ext uri="{FF2B5EF4-FFF2-40B4-BE49-F238E27FC236}">
                      <a16:creationId xmlns:a16="http://schemas.microsoft.com/office/drawing/2014/main" id="{346D3223-73EF-3645-8665-C937431B77A8}"/>
                    </a:ext>
                  </a:extLst>
                </p:cNvPr>
                <p:cNvGrpSpPr/>
                <p:nvPr/>
              </p:nvGrpSpPr>
              <p:grpSpPr>
                <a:xfrm>
                  <a:off x="12039604" y="252856"/>
                  <a:ext cx="152393" cy="484287"/>
                  <a:chOff x="12039604" y="252856"/>
                  <a:chExt cx="152393" cy="484287"/>
                </a:xfrm>
              </p:grpSpPr>
              <p:sp>
                <p:nvSpPr>
                  <p:cNvPr id="21" name="圆角矩形 8">
                    <a:extLst>
                      <a:ext uri="{FF2B5EF4-FFF2-40B4-BE49-F238E27FC236}">
                        <a16:creationId xmlns:a16="http://schemas.microsoft.com/office/drawing/2014/main" id="{E71A6DC4-33D3-C531-F31E-505A8F102205}"/>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9">
                    <a:extLst>
                      <a:ext uri="{FF2B5EF4-FFF2-40B4-BE49-F238E27FC236}">
                        <a16:creationId xmlns:a16="http://schemas.microsoft.com/office/drawing/2014/main" id="{128F978A-0F87-2DE6-9A6F-1FF2453F0E0C}"/>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0">
                    <a:extLst>
                      <a:ext uri="{FF2B5EF4-FFF2-40B4-BE49-F238E27FC236}">
                        <a16:creationId xmlns:a16="http://schemas.microsoft.com/office/drawing/2014/main" id="{C121A9F0-9C9C-23B9-187F-60922E3F2FF4}"/>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1">
                    <a:extLst>
                      <a:ext uri="{FF2B5EF4-FFF2-40B4-BE49-F238E27FC236}">
                        <a16:creationId xmlns:a16="http://schemas.microsoft.com/office/drawing/2014/main" id="{F8C2903D-8FD1-FD9C-0866-4EB6F99B723C}"/>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a:extLst>
                      <a:ext uri="{FF2B5EF4-FFF2-40B4-BE49-F238E27FC236}">
                        <a16:creationId xmlns:a16="http://schemas.microsoft.com/office/drawing/2014/main" id="{839988DE-4152-6F04-972D-C4F42BB639C2}"/>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4E3E4C1-FD39-47F6-4BF3-80D7ED551136}"/>
                    </a:ext>
                  </a:extLst>
                </p:cNvPr>
                <p:cNvGrpSpPr/>
                <p:nvPr/>
              </p:nvGrpSpPr>
              <p:grpSpPr>
                <a:xfrm>
                  <a:off x="11454105" y="252857"/>
                  <a:ext cx="491115" cy="484287"/>
                  <a:chOff x="1528923" y="220268"/>
                  <a:chExt cx="1284096" cy="1266241"/>
                </a:xfrm>
              </p:grpSpPr>
              <p:sp>
                <p:nvSpPr>
                  <p:cNvPr id="19" name="圆角矩形 15">
                    <a:extLst>
                      <a:ext uri="{FF2B5EF4-FFF2-40B4-BE49-F238E27FC236}">
                        <a16:creationId xmlns:a16="http://schemas.microsoft.com/office/drawing/2014/main" id="{30056110-6203-88F6-7F23-0DAB6C1FC74D}"/>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96">
                    <a:extLst>
                      <a:ext uri="{FF2B5EF4-FFF2-40B4-BE49-F238E27FC236}">
                        <a16:creationId xmlns:a16="http://schemas.microsoft.com/office/drawing/2014/main" id="{B1286B79-5620-B9EF-BC2F-72B1D88F27F0}"/>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6" name="文本框 15">
                <a:extLst>
                  <a:ext uri="{FF2B5EF4-FFF2-40B4-BE49-F238E27FC236}">
                    <a16:creationId xmlns:a16="http://schemas.microsoft.com/office/drawing/2014/main" id="{437EC438-90AA-8177-877C-576975E1F566}"/>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
        <p:nvSpPr>
          <p:cNvPr id="2" name="矩形: 圆角 1">
            <a:extLst>
              <a:ext uri="{FF2B5EF4-FFF2-40B4-BE49-F238E27FC236}">
                <a16:creationId xmlns:a16="http://schemas.microsoft.com/office/drawing/2014/main" id="{3E2CD27A-03F5-785F-FCB3-AD18E7EC0C8E}"/>
              </a:ext>
            </a:extLst>
          </p:cNvPr>
          <p:cNvSpPr/>
          <p:nvPr/>
        </p:nvSpPr>
        <p:spPr>
          <a:xfrm>
            <a:off x="6668085" y="1379190"/>
            <a:ext cx="4850814" cy="4593888"/>
          </a:xfrm>
          <a:prstGeom prst="roundRect">
            <a:avLst>
              <a:gd name="adj" fmla="val 9942"/>
            </a:avLst>
          </a:prstGeom>
          <a:blipFill>
            <a:blip r:embed="rId14"/>
            <a:srcRect/>
            <a:stretch>
              <a:fillRect l="-13169" r="-13102"/>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56526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411629" y="3080963"/>
            <a:ext cx="6426200" cy="830997"/>
          </a:xfrm>
        </p:spPr>
        <p:txBody>
          <a:bodyPr/>
          <a:lstStyle/>
          <a:p>
            <a:r>
              <a:rPr lang="zh-CN" altLang="en-US" dirty="0"/>
              <a:t>北斗导航系统系统构成</a:t>
            </a:r>
            <a:endParaRPr lang="en-US" dirty="0"/>
          </a:p>
        </p:txBody>
      </p:sp>
      <p:sp>
        <p:nvSpPr>
          <p:cNvPr id="25" name="文本占位符 24"/>
          <p:cNvSpPr>
            <a:spLocks noGrp="1"/>
          </p:cNvSpPr>
          <p:nvPr>
            <p:ph type="body" sz="quarter" idx="1" hasCustomPrompt="1"/>
          </p:nvPr>
        </p:nvSpPr>
        <p:spPr>
          <a:xfrm>
            <a:off x="411629" y="3923813"/>
            <a:ext cx="6426200" cy="830997"/>
          </a:xfrm>
        </p:spPr>
        <p:txBody>
          <a:bodyPr/>
          <a:lstStyle/>
          <a:p>
            <a:r>
              <a:rPr lang="en-US" altLang="zh-CN" sz="2000" dirty="0">
                <a:latin typeface="微软雅黑" panose="020B0503020204020204" pitchFamily="34" charset="-122"/>
                <a:ea typeface="微软雅黑" panose="020B0503020204020204" pitchFamily="34" charset="-122"/>
                <a:sym typeface="+mn-ea"/>
              </a:rPr>
              <a:t>System Composition</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A1F06BE8-15CD-37A0-A165-52394386AB82}"/>
              </a:ext>
            </a:extLst>
          </p:cNvPr>
          <p:cNvGrpSpPr/>
          <p:nvPr/>
        </p:nvGrpSpPr>
        <p:grpSpPr>
          <a:xfrm>
            <a:off x="478790" y="2272657"/>
            <a:ext cx="3306471" cy="3273825"/>
            <a:chOff x="1300233" y="1995959"/>
            <a:chExt cx="3306471" cy="32738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grpSpPr>
        <p:sp>
          <p:nvSpPr>
            <p:cNvPr id="12" name="圆角矩形 20">
              <a:extLst>
                <a:ext uri="{FF2B5EF4-FFF2-40B4-BE49-F238E27FC236}">
                  <a16:creationId xmlns:a16="http://schemas.microsoft.com/office/drawing/2014/main" id="{565F9E96-1DC4-0C43-EDA5-6950684261C9}"/>
                </a:ext>
              </a:extLst>
            </p:cNvPr>
            <p:cNvSpPr/>
            <p:nvPr/>
          </p:nvSpPr>
          <p:spPr>
            <a:xfrm>
              <a:off x="1432848" y="2127265"/>
              <a:ext cx="3041242" cy="3011214"/>
            </a:xfrm>
            <a:prstGeom prst="ellips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13" name="圆角矩形 20">
              <a:extLst>
                <a:ext uri="{FF2B5EF4-FFF2-40B4-BE49-F238E27FC236}">
                  <a16:creationId xmlns:a16="http://schemas.microsoft.com/office/drawing/2014/main" id="{7121914F-15C2-B245-1A20-855970EC7615}"/>
                </a:ext>
              </a:extLst>
            </p:cNvPr>
            <p:cNvSpPr/>
            <p:nvPr/>
          </p:nvSpPr>
          <p:spPr>
            <a:xfrm>
              <a:off x="1300233" y="1995959"/>
              <a:ext cx="3306471" cy="3273825"/>
            </a:xfrm>
            <a:prstGeom prst="ellipse">
              <a:avLst/>
            </a:prstGeom>
            <a:grp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46" name="文本框 145">
              <a:extLst>
                <a:ext uri="{FF2B5EF4-FFF2-40B4-BE49-F238E27FC236}">
                  <a16:creationId xmlns:a16="http://schemas.microsoft.com/office/drawing/2014/main" id="{6EB5E930-03A0-B647-21ED-ADB0EDE7B0DA}"/>
                </a:ext>
              </a:extLst>
            </p:cNvPr>
            <p:cNvSpPr txBox="1"/>
            <p:nvPr/>
          </p:nvSpPr>
          <p:spPr>
            <a:xfrm>
              <a:off x="2218337" y="2831632"/>
              <a:ext cx="2081986" cy="1569660"/>
            </a:xfrm>
            <a:prstGeom prst="rect">
              <a:avLst/>
            </a:prstGeom>
            <a:grpFill/>
          </p:spPr>
          <p:txBody>
            <a:bodyPr wrap="square" rtlCol="0">
              <a:spAutoFit/>
            </a:bodyPr>
            <a:lstStyle/>
            <a:p>
              <a:r>
                <a:rPr lang="zh-CN" altLang="en-US" sz="4800" b="1" dirty="0">
                  <a:latin typeface="Calibri" panose="020F0502020204030204" charset="0"/>
                </a:rPr>
                <a:t>北斗</a:t>
              </a:r>
            </a:p>
            <a:p>
              <a:r>
                <a:rPr lang="zh-CN" altLang="en-US" sz="4800" b="1" dirty="0">
                  <a:latin typeface="Calibri" panose="020F0502020204030204" charset="0"/>
                </a:rPr>
                <a:t>系统</a:t>
              </a:r>
            </a:p>
          </p:txBody>
        </p:sp>
      </p:grpSp>
      <p:grpSp>
        <p:nvGrpSpPr>
          <p:cNvPr id="160" name="组合 159">
            <a:extLst>
              <a:ext uri="{FF2B5EF4-FFF2-40B4-BE49-F238E27FC236}">
                <a16:creationId xmlns:a16="http://schemas.microsoft.com/office/drawing/2014/main" id="{931D7195-6EC4-0B23-8DF7-4DBCFFD1F008}"/>
              </a:ext>
            </a:extLst>
          </p:cNvPr>
          <p:cNvGrpSpPr/>
          <p:nvPr/>
        </p:nvGrpSpPr>
        <p:grpSpPr>
          <a:xfrm>
            <a:off x="4159318" y="2656135"/>
            <a:ext cx="1435935" cy="1421759"/>
            <a:chOff x="1335867" y="2521914"/>
            <a:chExt cx="1416962" cy="1402972"/>
          </a:xfrm>
          <a:gradFill flip="none" rotWithShape="1">
            <a:gsLst>
              <a:gs pos="0">
                <a:srgbClr val="4472C4">
                  <a:tint val="66000"/>
                  <a:satMod val="160000"/>
                </a:srgbClr>
              </a:gs>
              <a:gs pos="50000">
                <a:srgbClr val="4472C4">
                  <a:tint val="44500"/>
                  <a:satMod val="160000"/>
                </a:srgbClr>
              </a:gs>
              <a:gs pos="100000">
                <a:srgbClr val="4472C4">
                  <a:tint val="23500"/>
                  <a:satMod val="160000"/>
                </a:srgbClr>
              </a:gs>
            </a:gsLst>
            <a:path path="circle">
              <a:fillToRect r="100000" b="100000"/>
            </a:path>
            <a:tileRect l="-100000" t="-100000"/>
          </a:gradFill>
          <a:effectLst>
            <a:outerShdw blurRad="50800" dist="38100" dir="2700000" algn="tl" rotWithShape="0">
              <a:prstClr val="black">
                <a:alpha val="40000"/>
              </a:prstClr>
            </a:outerShdw>
          </a:effectLst>
        </p:grpSpPr>
        <p:sp>
          <p:nvSpPr>
            <p:cNvPr id="161" name="圆角矩形 20">
              <a:extLst>
                <a:ext uri="{FF2B5EF4-FFF2-40B4-BE49-F238E27FC236}">
                  <a16:creationId xmlns:a16="http://schemas.microsoft.com/office/drawing/2014/main" id="{049AD4F8-E55B-21F1-07D8-C6FFA54F1BFB}"/>
                </a:ext>
              </a:extLst>
            </p:cNvPr>
            <p:cNvSpPr/>
            <p:nvPr/>
          </p:nvSpPr>
          <p:spPr>
            <a:xfrm>
              <a:off x="1406797" y="2578184"/>
              <a:ext cx="1303300" cy="1290432"/>
            </a:xfrm>
            <a:prstGeom prst="ellipse">
              <a:avLst/>
            </a:prstGeom>
            <a:gr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anose="020B0503020204020204" pitchFamily="34" charset="-122"/>
                <a:ea typeface="微软雅黑" panose="020B0503020204020204" pitchFamily="34" charset="-122"/>
              </a:endParaRPr>
            </a:p>
          </p:txBody>
        </p:sp>
        <p:sp>
          <p:nvSpPr>
            <p:cNvPr id="162" name="圆角矩形 20">
              <a:extLst>
                <a:ext uri="{FF2B5EF4-FFF2-40B4-BE49-F238E27FC236}">
                  <a16:creationId xmlns:a16="http://schemas.microsoft.com/office/drawing/2014/main" id="{8B074793-F6E7-F430-FF2B-B0309B64351C}"/>
                </a:ext>
              </a:extLst>
            </p:cNvPr>
            <p:cNvSpPr/>
            <p:nvPr/>
          </p:nvSpPr>
          <p:spPr>
            <a:xfrm>
              <a:off x="1335867" y="2521914"/>
              <a:ext cx="1416962" cy="1402972"/>
            </a:xfrm>
            <a:prstGeom prst="ellipse">
              <a:avLst/>
            </a:prstGeom>
            <a:grp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anose="020B0503020204020204" pitchFamily="34" charset="-122"/>
                <a:ea typeface="微软雅黑" panose="020B0503020204020204" pitchFamily="34" charset="-122"/>
              </a:endParaRPr>
            </a:p>
          </p:txBody>
        </p:sp>
      </p:grpSp>
      <p:sp>
        <p:nvSpPr>
          <p:cNvPr id="163" name="圆角矩形 20">
            <a:extLst>
              <a:ext uri="{FF2B5EF4-FFF2-40B4-BE49-F238E27FC236}">
                <a16:creationId xmlns:a16="http://schemas.microsoft.com/office/drawing/2014/main" id="{AEF4D7E2-F673-30D3-9CA3-3FA8CEB39E82}"/>
              </a:ext>
            </a:extLst>
          </p:cNvPr>
          <p:cNvSpPr/>
          <p:nvPr/>
        </p:nvSpPr>
        <p:spPr>
          <a:xfrm>
            <a:off x="3862802" y="4378795"/>
            <a:ext cx="1320751" cy="1307712"/>
          </a:xfrm>
          <a:prstGeom prst="ellipse">
            <a:avLst/>
          </a:prstGeom>
          <a:gradFill flip="none" rotWithShape="1">
            <a:gsLst>
              <a:gs pos="0">
                <a:srgbClr val="4472C4">
                  <a:tint val="66000"/>
                  <a:satMod val="160000"/>
                </a:srgbClr>
              </a:gs>
              <a:gs pos="50000">
                <a:srgbClr val="4472C4">
                  <a:tint val="44500"/>
                  <a:satMod val="160000"/>
                </a:srgbClr>
              </a:gs>
              <a:gs pos="100000">
                <a:srgbClr val="4472C4">
                  <a:tint val="23500"/>
                  <a:satMod val="160000"/>
                </a:srgbClr>
              </a:gs>
            </a:gsLst>
            <a:path path="circle">
              <a:fillToRect l="50000" t="50000" r="50000" b="5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3600" dirty="0"/>
          </a:p>
        </p:txBody>
      </p:sp>
      <p:sp>
        <p:nvSpPr>
          <p:cNvPr id="164" name="圆角矩形 20">
            <a:extLst>
              <a:ext uri="{FF2B5EF4-FFF2-40B4-BE49-F238E27FC236}">
                <a16:creationId xmlns:a16="http://schemas.microsoft.com/office/drawing/2014/main" id="{D54A0E4A-421F-C37D-AEAB-B40EE0875483}"/>
              </a:ext>
            </a:extLst>
          </p:cNvPr>
          <p:cNvSpPr/>
          <p:nvPr/>
        </p:nvSpPr>
        <p:spPr>
          <a:xfrm>
            <a:off x="3805210" y="4321775"/>
            <a:ext cx="1435935" cy="1421759"/>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65" name="圆角矩形 20">
            <a:extLst>
              <a:ext uri="{FF2B5EF4-FFF2-40B4-BE49-F238E27FC236}">
                <a16:creationId xmlns:a16="http://schemas.microsoft.com/office/drawing/2014/main" id="{C19C373A-3CF0-9110-E1C0-11BF93A09636}"/>
              </a:ext>
            </a:extLst>
          </p:cNvPr>
          <p:cNvSpPr/>
          <p:nvPr/>
        </p:nvSpPr>
        <p:spPr>
          <a:xfrm>
            <a:off x="5397572" y="3716170"/>
            <a:ext cx="1848564" cy="1830312"/>
          </a:xfrm>
          <a:prstGeom prst="ellipse">
            <a:avLst/>
          </a:prstGeom>
          <a:gradFill flip="none" rotWithShape="1">
            <a:gsLst>
              <a:gs pos="0">
                <a:srgbClr val="4472C4">
                  <a:tint val="66000"/>
                  <a:satMod val="160000"/>
                </a:srgbClr>
              </a:gs>
              <a:gs pos="50000">
                <a:srgbClr val="4472C4">
                  <a:tint val="44500"/>
                  <a:satMod val="160000"/>
                </a:srgbClr>
              </a:gs>
              <a:gs pos="100000">
                <a:srgbClr val="4472C4">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66" name="圆角矩形 20">
            <a:extLst>
              <a:ext uri="{FF2B5EF4-FFF2-40B4-BE49-F238E27FC236}">
                <a16:creationId xmlns:a16="http://schemas.microsoft.com/office/drawing/2014/main" id="{74AF5AF9-12EE-3E7C-5CD7-7BC5648AD211}"/>
              </a:ext>
            </a:extLst>
          </p:cNvPr>
          <p:cNvSpPr/>
          <p:nvPr/>
        </p:nvSpPr>
        <p:spPr>
          <a:xfrm>
            <a:off x="5315254" y="3622288"/>
            <a:ext cx="2009779" cy="1989936"/>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67" name="圆角矩形 50">
            <a:extLst>
              <a:ext uri="{FF2B5EF4-FFF2-40B4-BE49-F238E27FC236}">
                <a16:creationId xmlns:a16="http://schemas.microsoft.com/office/drawing/2014/main" id="{685BFA1A-374A-E44C-F73C-8912B3FF8774}"/>
              </a:ext>
            </a:extLst>
          </p:cNvPr>
          <p:cNvSpPr/>
          <p:nvPr/>
        </p:nvSpPr>
        <p:spPr>
          <a:xfrm rot="10800000" flipV="1">
            <a:off x="821574" y="1233846"/>
            <a:ext cx="1483995" cy="49085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t>整体构成</a:t>
            </a:r>
          </a:p>
        </p:txBody>
      </p:sp>
      <p:sp>
        <p:nvSpPr>
          <p:cNvPr id="168" name="矩形 167">
            <a:extLst>
              <a:ext uri="{FF2B5EF4-FFF2-40B4-BE49-F238E27FC236}">
                <a16:creationId xmlns:a16="http://schemas.microsoft.com/office/drawing/2014/main" id="{7F80FE21-E610-8148-080A-ADD9DF181AD2}"/>
              </a:ext>
            </a:extLst>
          </p:cNvPr>
          <p:cNvSpPr/>
          <p:nvPr/>
        </p:nvSpPr>
        <p:spPr>
          <a:xfrm>
            <a:off x="2539884" y="1114466"/>
            <a:ext cx="9019540" cy="777453"/>
          </a:xfrm>
          <a:prstGeom prst="rect">
            <a:avLst/>
          </a:prstGeom>
        </p:spPr>
        <p:txBody>
          <a:bodyPr wrap="square" lIns="91436" tIns="45718" rIns="91436" bIns="45718">
            <a:spAutoFit/>
          </a:bodyPr>
          <a:lstStyle/>
          <a:p>
            <a:pPr>
              <a:lnSpc>
                <a:spcPct val="130000"/>
              </a:lnSpc>
            </a:pPr>
            <a:r>
              <a:rPr lang="zh-CN" altLang="en-US" sz="1800" dirty="0">
                <a:latin typeface="微软雅黑" panose="020B0503020204020204" pitchFamily="34" charset="-122"/>
                <a:ea typeface="微软雅黑" panose="020B0503020204020204" pitchFamily="34" charset="-122"/>
              </a:rPr>
              <a:t>北斗卫星导航系统由空间段、地面段和用户段三部分组成，可在全球范围内全天候、全天时为各类用户提供高精度、高可靠定位、导航、授时服务，并且具备短报文通信能力</a:t>
            </a:r>
            <a:r>
              <a:rPr lang="zh-CN" altLang="en-US" sz="1800" dirty="0">
                <a:solidFill>
                  <a:schemeClr val="bg2">
                    <a:lumMod val="50000"/>
                  </a:schemeClr>
                </a:solidFill>
                <a:latin typeface="微软雅黑" panose="020B0503020204020204" pitchFamily="34" charset="-122"/>
                <a:ea typeface="微软雅黑" panose="020B0503020204020204" pitchFamily="34" charset="-122"/>
              </a:rPr>
              <a:t>。</a:t>
            </a:r>
          </a:p>
        </p:txBody>
      </p:sp>
      <p:sp>
        <p:nvSpPr>
          <p:cNvPr id="172" name="矩形 171">
            <a:extLst>
              <a:ext uri="{FF2B5EF4-FFF2-40B4-BE49-F238E27FC236}">
                <a16:creationId xmlns:a16="http://schemas.microsoft.com/office/drawing/2014/main" id="{A1E1F0D9-14A9-7FF9-D356-7A9C0623697A}"/>
              </a:ext>
            </a:extLst>
          </p:cNvPr>
          <p:cNvSpPr/>
          <p:nvPr/>
        </p:nvSpPr>
        <p:spPr>
          <a:xfrm>
            <a:off x="4386279" y="3148145"/>
            <a:ext cx="1320800" cy="397510"/>
          </a:xfrm>
          <a:prstGeom prst="rect">
            <a:avLst/>
          </a:prstGeom>
        </p:spPr>
        <p:txBody>
          <a:bodyPr wrap="square" lIns="91436" tIns="45718" rIns="91436" bIns="45718">
            <a:spAutoFit/>
          </a:bodyPr>
          <a:lstStyle/>
          <a:p>
            <a:r>
              <a:rPr lang="zh-CN" altLang="en-US" sz="2000" dirty="0">
                <a:solidFill>
                  <a:srgbClr val="FFFFFF"/>
                </a:solidFill>
                <a:latin typeface="微软雅黑" panose="020B0503020204020204" pitchFamily="34" charset="-122"/>
                <a:ea typeface="微软雅黑" panose="020B0503020204020204" pitchFamily="34" charset="-122"/>
              </a:rPr>
              <a:t>地面段</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73" name="矩形 172">
            <a:extLst>
              <a:ext uri="{FF2B5EF4-FFF2-40B4-BE49-F238E27FC236}">
                <a16:creationId xmlns:a16="http://schemas.microsoft.com/office/drawing/2014/main" id="{4D52A942-7A29-711C-682D-CD99AA76D363}"/>
              </a:ext>
            </a:extLst>
          </p:cNvPr>
          <p:cNvSpPr/>
          <p:nvPr/>
        </p:nvSpPr>
        <p:spPr>
          <a:xfrm>
            <a:off x="4057349" y="4822005"/>
            <a:ext cx="1392555" cy="397510"/>
          </a:xfrm>
          <a:prstGeom prst="rect">
            <a:avLst/>
          </a:prstGeom>
        </p:spPr>
        <p:txBody>
          <a:bodyPr wrap="square" lIns="91436" tIns="45718" rIns="91436" bIns="45718">
            <a:spAutoFit/>
          </a:bodyPr>
          <a:lstStyle/>
          <a:p>
            <a:r>
              <a:rPr lang="zh-CN" altLang="en-US" sz="2000" dirty="0">
                <a:latin typeface="微软雅黑" panose="020B0503020204020204" pitchFamily="34" charset="-122"/>
                <a:ea typeface="微软雅黑" panose="020B0503020204020204" pitchFamily="34" charset="-122"/>
              </a:rPr>
              <a:t>用户段</a:t>
            </a:r>
            <a:endParaRPr lang="en-US" altLang="zh-CN" sz="2000" dirty="0">
              <a:latin typeface="微软雅黑" panose="020B0503020204020204" pitchFamily="34" charset="-122"/>
              <a:ea typeface="微软雅黑" panose="020B0503020204020204" pitchFamily="34" charset="-122"/>
            </a:endParaRPr>
          </a:p>
        </p:txBody>
      </p:sp>
      <p:sp>
        <p:nvSpPr>
          <p:cNvPr id="174" name="矩形 173">
            <a:extLst>
              <a:ext uri="{FF2B5EF4-FFF2-40B4-BE49-F238E27FC236}">
                <a16:creationId xmlns:a16="http://schemas.microsoft.com/office/drawing/2014/main" id="{265F9751-E730-C3B6-4CCA-6771D91917E8}"/>
              </a:ext>
            </a:extLst>
          </p:cNvPr>
          <p:cNvSpPr/>
          <p:nvPr/>
        </p:nvSpPr>
        <p:spPr>
          <a:xfrm>
            <a:off x="5830904" y="4404175"/>
            <a:ext cx="1207770" cy="397510"/>
          </a:xfrm>
          <a:prstGeom prst="rect">
            <a:avLst/>
          </a:prstGeom>
        </p:spPr>
        <p:txBody>
          <a:bodyPr wrap="square" lIns="91436" tIns="45718" rIns="91436" bIns="45718">
            <a:spAutoFit/>
          </a:bodyPr>
          <a:lstStyle/>
          <a:p>
            <a:r>
              <a:rPr lang="zh-CN" altLang="en-US" sz="2000" dirty="0">
                <a:latin typeface="微软雅黑" panose="020B0503020204020204" pitchFamily="34" charset="-122"/>
                <a:ea typeface="微软雅黑" panose="020B0503020204020204" pitchFamily="34" charset="-122"/>
              </a:rPr>
              <a:t>空间段</a:t>
            </a:r>
            <a:endParaRPr lang="en-US" altLang="zh-CN" sz="2000" dirty="0">
              <a:latin typeface="微软雅黑" panose="020B0503020204020204" pitchFamily="34" charset="-122"/>
              <a:ea typeface="微软雅黑" panose="020B0503020204020204" pitchFamily="34" charset="-122"/>
            </a:endParaRPr>
          </a:p>
        </p:txBody>
      </p:sp>
      <p:grpSp>
        <p:nvGrpSpPr>
          <p:cNvPr id="175" name="组合 174">
            <a:extLst>
              <a:ext uri="{FF2B5EF4-FFF2-40B4-BE49-F238E27FC236}">
                <a16:creationId xmlns:a16="http://schemas.microsoft.com/office/drawing/2014/main" id="{5BC28BB8-3BFF-C066-39D4-70AFBB417D68}"/>
              </a:ext>
            </a:extLst>
          </p:cNvPr>
          <p:cNvGrpSpPr/>
          <p:nvPr/>
        </p:nvGrpSpPr>
        <p:grpSpPr>
          <a:xfrm>
            <a:off x="-5715" y="249555"/>
            <a:ext cx="12197715" cy="621030"/>
            <a:chOff x="-9" y="393"/>
            <a:chExt cx="19209" cy="978"/>
          </a:xfrm>
        </p:grpSpPr>
        <p:sp>
          <p:nvSpPr>
            <p:cNvPr id="176" name="矩形 175">
              <a:extLst>
                <a:ext uri="{FF2B5EF4-FFF2-40B4-BE49-F238E27FC236}">
                  <a16:creationId xmlns:a16="http://schemas.microsoft.com/office/drawing/2014/main" id="{C5CEF34C-7AC8-53CB-1C40-36A8E0AF88A5}"/>
                </a:ext>
              </a:extLst>
            </p:cNvPr>
            <p:cNvSpPr/>
            <p:nvPr>
              <p:custDataLst>
                <p:tags r:id="rId1"/>
              </p:custDataLst>
            </p:nvPr>
          </p:nvSpPr>
          <p:spPr>
            <a:xfrm>
              <a:off x="3840" y="398"/>
              <a:ext cx="15360" cy="7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7" name="圆角矩形 3">
              <a:extLst>
                <a:ext uri="{FF2B5EF4-FFF2-40B4-BE49-F238E27FC236}">
                  <a16:creationId xmlns:a16="http://schemas.microsoft.com/office/drawing/2014/main" id="{9A061FA6-BCD2-1F68-D4E1-209442BFFFC0}"/>
                </a:ext>
              </a:extLst>
            </p:cNvPr>
            <p:cNvSpPr/>
            <p:nvPr>
              <p:custDataLst>
                <p:tags r:id="rId2"/>
              </p:custDataLst>
            </p:nvPr>
          </p:nvSpPr>
          <p:spPr>
            <a:xfrm rot="10800000" flipV="1">
              <a:off x="-9" y="393"/>
              <a:ext cx="763" cy="773"/>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8" name="文本框 177">
              <a:extLst>
                <a:ext uri="{FF2B5EF4-FFF2-40B4-BE49-F238E27FC236}">
                  <a16:creationId xmlns:a16="http://schemas.microsoft.com/office/drawing/2014/main" id="{723FCFA6-DEE1-0EDE-F37A-F90862840477}"/>
                </a:ext>
              </a:extLst>
            </p:cNvPr>
            <p:cNvSpPr txBox="1"/>
            <p:nvPr>
              <p:custDataLst>
                <p:tags r:id="rId3"/>
              </p:custDataLst>
            </p:nvPr>
          </p:nvSpPr>
          <p:spPr>
            <a:xfrm>
              <a:off x="1020" y="421"/>
              <a:ext cx="2686" cy="723"/>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系统构成</a:t>
              </a:r>
            </a:p>
          </p:txBody>
        </p:sp>
        <p:sp>
          <p:nvSpPr>
            <p:cNvPr id="179" name="矩形 178">
              <a:extLst>
                <a:ext uri="{FF2B5EF4-FFF2-40B4-BE49-F238E27FC236}">
                  <a16:creationId xmlns:a16="http://schemas.microsoft.com/office/drawing/2014/main" id="{CA544B32-77C8-7B63-B59A-9335ADC7A2B5}"/>
                </a:ext>
              </a:extLst>
            </p:cNvPr>
            <p:cNvSpPr/>
            <p:nvPr>
              <p:custDataLst>
                <p:tags r:id="rId4"/>
              </p:custDataLst>
            </p:nvPr>
          </p:nvSpPr>
          <p:spPr>
            <a:xfrm>
              <a:off x="4827" y="421"/>
              <a:ext cx="3175" cy="950"/>
            </a:xfrm>
            <a:prstGeom prst="rect">
              <a:avLst/>
            </a:prstGeom>
          </p:spPr>
          <p:txBody>
            <a:bodyPr wrap="none" lIns="91436" tIns="45718" rIns="91436" bIns="45718">
              <a:noAutofit/>
            </a:bodyPr>
            <a:lstStyle/>
            <a:p>
              <a:pPr algn="ctr"/>
              <a:r>
                <a:rPr lang="en-US" altLang="zh-CN" sz="2200" dirty="0">
                  <a:solidFill>
                    <a:schemeClr val="bg1"/>
                  </a:solidFill>
                  <a:latin typeface="微软雅黑" panose="020B0503020204020204" pitchFamily="34" charset="-122"/>
                  <a:ea typeface="微软雅黑" panose="020B0503020204020204" pitchFamily="34" charset="-122"/>
                  <a:sym typeface="+mn-ea"/>
                </a:rPr>
                <a:t>System Composition</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pSp>
          <p:nvGrpSpPr>
            <p:cNvPr id="180" name="组 13">
              <a:extLst>
                <a:ext uri="{FF2B5EF4-FFF2-40B4-BE49-F238E27FC236}">
                  <a16:creationId xmlns:a16="http://schemas.microsoft.com/office/drawing/2014/main" id="{3A511C5E-5360-1577-0C08-3AAC3AF7A7C2}"/>
                </a:ext>
              </a:extLst>
            </p:cNvPr>
            <p:cNvGrpSpPr/>
            <p:nvPr/>
          </p:nvGrpSpPr>
          <p:grpSpPr>
            <a:xfrm>
              <a:off x="14621" y="398"/>
              <a:ext cx="4579" cy="869"/>
              <a:chOff x="9284089" y="252855"/>
              <a:chExt cx="2907908" cy="551815"/>
            </a:xfrm>
          </p:grpSpPr>
          <p:grpSp>
            <p:nvGrpSpPr>
              <p:cNvPr id="181" name="组 2">
                <a:extLst>
                  <a:ext uri="{FF2B5EF4-FFF2-40B4-BE49-F238E27FC236}">
                    <a16:creationId xmlns:a16="http://schemas.microsoft.com/office/drawing/2014/main" id="{26B3E6B8-996E-DA10-BAF3-EBC2690A0B02}"/>
                  </a:ext>
                </a:extLst>
              </p:cNvPr>
              <p:cNvGrpSpPr/>
              <p:nvPr/>
            </p:nvGrpSpPr>
            <p:grpSpPr>
              <a:xfrm>
                <a:off x="11454105" y="252856"/>
                <a:ext cx="737892" cy="484288"/>
                <a:chOff x="11454105" y="252856"/>
                <a:chExt cx="737892" cy="484288"/>
              </a:xfrm>
            </p:grpSpPr>
            <p:grpSp>
              <p:nvGrpSpPr>
                <p:cNvPr id="183" name="组 1">
                  <a:extLst>
                    <a:ext uri="{FF2B5EF4-FFF2-40B4-BE49-F238E27FC236}">
                      <a16:creationId xmlns:a16="http://schemas.microsoft.com/office/drawing/2014/main" id="{F9B6EAC0-25D5-C90F-E29C-3624EBFFA036}"/>
                    </a:ext>
                  </a:extLst>
                </p:cNvPr>
                <p:cNvGrpSpPr/>
                <p:nvPr/>
              </p:nvGrpSpPr>
              <p:grpSpPr>
                <a:xfrm>
                  <a:off x="12039604" y="252856"/>
                  <a:ext cx="152393" cy="484287"/>
                  <a:chOff x="12039604" y="252856"/>
                  <a:chExt cx="152393" cy="484287"/>
                </a:xfrm>
              </p:grpSpPr>
              <p:sp>
                <p:nvSpPr>
                  <p:cNvPr id="187" name="圆角矩形 9">
                    <a:extLst>
                      <a:ext uri="{FF2B5EF4-FFF2-40B4-BE49-F238E27FC236}">
                        <a16:creationId xmlns:a16="http://schemas.microsoft.com/office/drawing/2014/main" id="{F9575251-3225-F5B7-D156-0293DFB80CD1}"/>
                      </a:ext>
                    </a:extLst>
                  </p:cNvPr>
                  <p:cNvSpPr/>
                  <p:nvPr>
                    <p:custDataLst>
                      <p:tags r:id="rId8"/>
                    </p:custDataLst>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圆角矩形 10">
                    <a:extLst>
                      <a:ext uri="{FF2B5EF4-FFF2-40B4-BE49-F238E27FC236}">
                        <a16:creationId xmlns:a16="http://schemas.microsoft.com/office/drawing/2014/main" id="{D201A5DE-EAED-90C5-FBFB-2A01F43EB5FB}"/>
                      </a:ext>
                    </a:extLst>
                  </p:cNvPr>
                  <p:cNvSpPr/>
                  <p:nvPr>
                    <p:custDataLst>
                      <p:tags r:id="rId9"/>
                    </p:custDataLst>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圆角矩形 11">
                    <a:extLst>
                      <a:ext uri="{FF2B5EF4-FFF2-40B4-BE49-F238E27FC236}">
                        <a16:creationId xmlns:a16="http://schemas.microsoft.com/office/drawing/2014/main" id="{49BD4865-0431-3813-A818-594C834CD40F}"/>
                      </a:ext>
                    </a:extLst>
                  </p:cNvPr>
                  <p:cNvSpPr/>
                  <p:nvPr>
                    <p:custDataLst>
                      <p:tags r:id="rId10"/>
                    </p:custDataLst>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圆角矩形 12">
                    <a:extLst>
                      <a:ext uri="{FF2B5EF4-FFF2-40B4-BE49-F238E27FC236}">
                        <a16:creationId xmlns:a16="http://schemas.microsoft.com/office/drawing/2014/main" id="{9218866C-B6AA-4583-B15F-8AE5C1710A1A}"/>
                      </a:ext>
                    </a:extLst>
                  </p:cNvPr>
                  <p:cNvSpPr/>
                  <p:nvPr>
                    <p:custDataLst>
                      <p:tags r:id="rId11"/>
                    </p:custDataLst>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圆角矩形 14">
                    <a:extLst>
                      <a:ext uri="{FF2B5EF4-FFF2-40B4-BE49-F238E27FC236}">
                        <a16:creationId xmlns:a16="http://schemas.microsoft.com/office/drawing/2014/main" id="{122D60D0-503E-392A-DC25-6004D8B81D39}"/>
                      </a:ext>
                    </a:extLst>
                  </p:cNvPr>
                  <p:cNvSpPr/>
                  <p:nvPr>
                    <p:custDataLst>
                      <p:tags r:id="rId12"/>
                    </p:custDataLst>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301187DE-D03E-34C9-791B-CCF5D75EBE68}"/>
                    </a:ext>
                  </a:extLst>
                </p:cNvPr>
                <p:cNvGrpSpPr/>
                <p:nvPr/>
              </p:nvGrpSpPr>
              <p:grpSpPr>
                <a:xfrm>
                  <a:off x="11454105" y="252857"/>
                  <a:ext cx="491115" cy="484287"/>
                  <a:chOff x="1528923" y="220268"/>
                  <a:chExt cx="1284096" cy="1266241"/>
                </a:xfrm>
              </p:grpSpPr>
              <p:sp>
                <p:nvSpPr>
                  <p:cNvPr id="185" name="圆角矩形 16">
                    <a:extLst>
                      <a:ext uri="{FF2B5EF4-FFF2-40B4-BE49-F238E27FC236}">
                        <a16:creationId xmlns:a16="http://schemas.microsoft.com/office/drawing/2014/main" id="{4DF56F43-912D-C31E-E0BB-094F44A3B9DB}"/>
                      </a:ext>
                    </a:extLst>
                  </p:cNvPr>
                  <p:cNvSpPr/>
                  <p:nvPr>
                    <p:custDataLst>
                      <p:tags r:id="rId6"/>
                    </p:custDataLst>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Freeform 96">
                    <a:extLst>
                      <a:ext uri="{FF2B5EF4-FFF2-40B4-BE49-F238E27FC236}">
                        <a16:creationId xmlns:a16="http://schemas.microsoft.com/office/drawing/2014/main" id="{C57C98D4-D268-9865-46A9-C2AFBDE86BA2}"/>
                      </a:ext>
                    </a:extLst>
                  </p:cNvPr>
                  <p:cNvSpPr/>
                  <p:nvPr>
                    <p:custDataLst>
                      <p:tags r:id="rId7"/>
                    </p:custDataLst>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82" name="文本框 181">
                <a:extLst>
                  <a:ext uri="{FF2B5EF4-FFF2-40B4-BE49-F238E27FC236}">
                    <a16:creationId xmlns:a16="http://schemas.microsoft.com/office/drawing/2014/main" id="{9ADFA153-F8FF-B90E-AD27-E3785FEC9AB5}"/>
                  </a:ext>
                </a:extLst>
              </p:cNvPr>
              <p:cNvSpPr txBox="1"/>
              <p:nvPr>
                <p:custDataLst>
                  <p:tags r:id="rId5"/>
                </p:custDataLst>
              </p:nvPr>
            </p:nvSpPr>
            <p:spPr>
              <a:xfrm>
                <a:off x="9284089" y="252855"/>
                <a:ext cx="2170011" cy="55181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计算机网络报告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Tongji</a:t>
                </a: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grpSp>
      <p:sp>
        <p:nvSpPr>
          <p:cNvPr id="192" name="椭圆 191">
            <a:extLst>
              <a:ext uri="{FF2B5EF4-FFF2-40B4-BE49-F238E27FC236}">
                <a16:creationId xmlns:a16="http://schemas.microsoft.com/office/drawing/2014/main" id="{951E3B77-8541-83A8-466F-17B88A50AA83}"/>
              </a:ext>
            </a:extLst>
          </p:cNvPr>
          <p:cNvSpPr/>
          <p:nvPr/>
        </p:nvSpPr>
        <p:spPr>
          <a:xfrm>
            <a:off x="7995525" y="2201840"/>
            <a:ext cx="3257550" cy="3257550"/>
          </a:xfrm>
          <a:prstGeom prst="ellipse">
            <a:avLst/>
          </a:prstGeom>
          <a:blipFill>
            <a:blip r:embed="rId14"/>
            <a:stretch>
              <a:fillRect l="-19139" r="-18991"/>
            </a:stretch>
          </a:blipFill>
          <a:ln w="38100">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Tree>
    <p:extLst>
      <p:ext uri="{BB962C8B-B14F-4D97-AF65-F5344CB8AC3E}">
        <p14:creationId xmlns:p14="http://schemas.microsoft.com/office/powerpoint/2010/main" val="2040185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OfficePLUS">
  <a:themeElements>
    <a:clrScheme name="iSlide">
      <a:dk1>
        <a:srgbClr val="2F2F2F"/>
      </a:dk1>
      <a:lt1>
        <a:srgbClr val="FFFFFF"/>
      </a:lt1>
      <a:dk2>
        <a:srgbClr val="778495"/>
      </a:dk2>
      <a:lt2>
        <a:srgbClr val="F0F0F0"/>
      </a:lt2>
      <a:accent1>
        <a:srgbClr val="2359A2"/>
      </a:accent1>
      <a:accent2>
        <a:srgbClr val="19368D"/>
      </a:accent2>
      <a:accent3>
        <a:srgbClr val="257271"/>
      </a:accent3>
      <a:accent4>
        <a:srgbClr val="468F91"/>
      </a:accent4>
      <a:accent5>
        <a:srgbClr val="397343"/>
      </a:accent5>
      <a:accent6>
        <a:srgbClr val="662C1F"/>
      </a:accent6>
      <a:hlink>
        <a:srgbClr val="F84D4D"/>
      </a:hlink>
      <a:folHlink>
        <a:srgbClr val="979797"/>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4011</Words>
  <Application>Microsoft Office PowerPoint</Application>
  <PresentationFormat>宽屏</PresentationFormat>
  <Paragraphs>320</Paragraphs>
  <Slides>35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MicrosoftYaHei</vt:lpstr>
      <vt:lpstr>微软雅黑</vt:lpstr>
      <vt:lpstr>Arial</vt:lpstr>
      <vt:lpstr>Calibri</vt:lpstr>
      <vt:lpstr>Segoe UI Semilight</vt:lpstr>
      <vt:lpstr>Wingdings</vt:lpstr>
      <vt:lpstr>Designed by OfficePLUS</vt:lpstr>
      <vt:lpstr>北斗卫星导航系统</vt:lpstr>
      <vt:lpstr>PowerPoint 演示文稿</vt:lpstr>
      <vt:lpstr>北斗导航系统发展历史</vt:lpstr>
      <vt:lpstr>PowerPoint 演示文稿</vt:lpstr>
      <vt:lpstr>PowerPoint 演示文稿</vt:lpstr>
      <vt:lpstr>PowerPoint 演示文稿</vt:lpstr>
      <vt:lpstr>PowerPoint 演示文稿</vt:lpstr>
      <vt:lpstr>北斗导航系统系统构成</vt:lpstr>
      <vt:lpstr>PowerPoint 演示文稿</vt:lpstr>
      <vt:lpstr>PowerPoint 演示文稿</vt:lpstr>
      <vt:lpstr>PowerPoint 演示文稿</vt:lpstr>
      <vt:lpstr>PowerPoint 演示文稿</vt:lpstr>
      <vt:lpstr>北斗卫星导航系统系统功能</vt:lpstr>
      <vt:lpstr>PowerPoint 演示文稿</vt:lpstr>
      <vt:lpstr>PowerPoint 演示文稿</vt:lpstr>
      <vt:lpstr>PowerPoint 演示文稿</vt:lpstr>
      <vt:lpstr>PowerPoint 演示文稿</vt:lpstr>
      <vt:lpstr>PowerPoint 演示文稿</vt:lpstr>
      <vt:lpstr>北斗卫星导航系统核心技术</vt:lpstr>
      <vt:lpstr>PowerPoint 演示文稿</vt:lpstr>
      <vt:lpstr>PowerPoint 演示文稿</vt:lpstr>
      <vt:lpstr>PowerPoint 演示文稿</vt:lpstr>
      <vt:lpstr>PowerPoint 演示文稿</vt:lpstr>
      <vt:lpstr>PowerPoint 演示文稿</vt:lpstr>
      <vt:lpstr>PowerPoint 演示文稿</vt:lpstr>
      <vt:lpstr>北斗系统的市场应用</vt:lpstr>
      <vt:lpstr>应用前景</vt:lpstr>
      <vt:lpstr>气象测绘</vt:lpstr>
      <vt:lpstr>电力民政</vt:lpstr>
      <vt:lpstr>总结和展望</vt:lpstr>
      <vt:lpstr>北斗产业迈入规模应用新阶段</vt:lpstr>
      <vt:lpstr>面临的挑战</vt:lpstr>
      <vt:lpstr>公众参与与普及</vt:lpstr>
      <vt:lpstr>全球组网意义</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如酒 夏</cp:lastModifiedBy>
  <cp:revision>3</cp:revision>
  <cp:lastPrinted>2024-02-05T16:00:00Z</cp:lastPrinted>
  <dcterms:created xsi:type="dcterms:W3CDTF">2024-02-05T16:00:00Z</dcterms:created>
  <dcterms:modified xsi:type="dcterms:W3CDTF">2025-02-17T13:07:18Z</dcterms:modified>
</cp:coreProperties>
</file>